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  <p:sldMasterId id="2147483689" r:id="rId2"/>
    <p:sldMasterId id="2147483684" r:id="rId3"/>
    <p:sldMasterId id="2147483648" r:id="rId4"/>
  </p:sldMasterIdLst>
  <p:notesMasterIdLst>
    <p:notesMasterId r:id="rId13"/>
  </p:notesMasterIdLst>
  <p:sldIdLst>
    <p:sldId id="316" r:id="rId5"/>
    <p:sldId id="313" r:id="rId6"/>
    <p:sldId id="309" r:id="rId7"/>
    <p:sldId id="312" r:id="rId8"/>
    <p:sldId id="314" r:id="rId9"/>
    <p:sldId id="310" r:id="rId10"/>
    <p:sldId id="311" r:id="rId11"/>
    <p:sldId id="31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1916CF-AA42-294C-AD1B-E00F7683F133}">
          <p14:sldIdLst>
            <p14:sldId id="316"/>
            <p14:sldId id="313"/>
            <p14:sldId id="309"/>
            <p14:sldId id="312"/>
            <p14:sldId id="314"/>
            <p14:sldId id="310"/>
            <p14:sldId id="311"/>
            <p14:sldId id="3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F5A"/>
    <a:srgbClr val="3992A6"/>
    <a:srgbClr val="A1BD3A"/>
    <a:srgbClr val="FFFFFF"/>
    <a:srgbClr val="ADC7D5"/>
    <a:srgbClr val="3A92A6"/>
    <a:srgbClr val="ADC7D4"/>
    <a:srgbClr val="3A92A5"/>
    <a:srgbClr val="062F7F"/>
    <a:srgbClr val="062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7" autoAdjust="0"/>
    <p:restoredTop sz="94470" autoAdjust="0"/>
  </p:normalViewPr>
  <p:slideViewPr>
    <p:cSldViewPr snapToGrid="0" snapToObjects="1">
      <p:cViewPr varScale="1">
        <p:scale>
          <a:sx n="106" d="100"/>
          <a:sy n="106" d="100"/>
        </p:scale>
        <p:origin x="11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2B3A6-023B-2C49-A0C4-0C12ADDD3B40}" type="datetimeFigureOut">
              <a:rPr lang="en-US" smtClean="0"/>
              <a:t>2/25/19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DF69E-B553-D841-B577-1C5B643935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72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35001" y="2985597"/>
            <a:ext cx="7903308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 anchorCtr="0">
            <a:normAutofit/>
          </a:bodyPr>
          <a:lstStyle>
            <a:lvl1pPr>
              <a:defRPr b="1" i="0">
                <a:solidFill>
                  <a:schemeClr val="tx2"/>
                </a:solidFill>
              </a:defRPr>
            </a:lvl1pPr>
          </a:lstStyle>
          <a:p>
            <a:r>
              <a:rPr lang="en-CA" dirty="0"/>
              <a:t>MAIN TITLE OF PRESENTATION</a:t>
            </a:r>
            <a:br>
              <a:rPr lang="en-CA" dirty="0"/>
            </a:br>
            <a:r>
              <a:rPr lang="en-CA" dirty="0"/>
              <a:t>SECOND LINE (IF NEEDED)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0" y="6180138"/>
            <a:ext cx="9144000" cy="46672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600" baseline="0">
                <a:solidFill>
                  <a:schemeClr val="bg2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Date | Location | Name, Position</a:t>
            </a:r>
          </a:p>
        </p:txBody>
      </p:sp>
    </p:spTree>
    <p:extLst>
      <p:ext uri="{BB962C8B-B14F-4D97-AF65-F5344CB8AC3E}">
        <p14:creationId xmlns:p14="http://schemas.microsoft.com/office/powerpoint/2010/main" val="2779189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2114" y="1386416"/>
            <a:ext cx="8360304" cy="447622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Content Placeholder 6"/>
          <p:cNvSpPr>
            <a:spLocks noGrp="1"/>
          </p:cNvSpPr>
          <p:nvPr>
            <p:ph sz="quarter" idx="11" hasCustomPrompt="1"/>
          </p:nvPr>
        </p:nvSpPr>
        <p:spPr>
          <a:xfrm>
            <a:off x="1375834" y="5925610"/>
            <a:ext cx="7461250" cy="3503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r">
              <a:buNone/>
              <a:defRPr sz="1400" baseline="0">
                <a:solidFill>
                  <a:schemeClr val="tx2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Caption here</a:t>
            </a:r>
          </a:p>
        </p:txBody>
      </p:sp>
    </p:spTree>
    <p:extLst>
      <p:ext uri="{BB962C8B-B14F-4D97-AF65-F5344CB8AC3E}">
        <p14:creationId xmlns:p14="http://schemas.microsoft.com/office/powerpoint/2010/main" val="100698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Title_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35001" y="2985597"/>
            <a:ext cx="7903308" cy="1143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 anchorCtr="0">
            <a:noAutofit/>
          </a:bodyPr>
          <a:lstStyle>
            <a:lvl1pPr>
              <a:defRPr sz="4000" b="1" i="0" baseline="0">
                <a:solidFill>
                  <a:schemeClr val="tx2"/>
                </a:solidFill>
              </a:defRPr>
            </a:lvl1pPr>
          </a:lstStyle>
          <a:p>
            <a:r>
              <a:rPr lang="en-CA" dirty="0"/>
              <a:t>SECTION TITLE</a:t>
            </a:r>
            <a:br>
              <a:rPr lang="en-CA" dirty="0"/>
            </a:br>
            <a:r>
              <a:rPr lang="en-CA" dirty="0"/>
              <a:t>SECOND LINE (IF NEEDED)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1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(final Slid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0" hasCustomPrompt="1"/>
          </p:nvPr>
        </p:nvSpPr>
        <p:spPr>
          <a:xfrm>
            <a:off x="869462" y="3058472"/>
            <a:ext cx="7590692" cy="79216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6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Presenter: </a:t>
            </a:r>
            <a:r>
              <a:rPr lang="en-US" dirty="0" err="1"/>
              <a:t>email@ifoam.bio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811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50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348" y="293453"/>
            <a:ext cx="8229600" cy="1142624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411650" y="2090615"/>
            <a:ext cx="8228835" cy="367322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rgbClr val="001B7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dirty="0"/>
              <a:t>Regular text paragraph.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2113" y="1436688"/>
            <a:ext cx="5762625" cy="654050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rgbClr val="001B7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724736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Text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468076" y="1783069"/>
            <a:ext cx="5152871" cy="4000315"/>
          </a:xfrm>
        </p:spPr>
        <p:txBody>
          <a:bodyPr/>
          <a:lstStyle>
            <a:lvl1pPr>
              <a:defRPr>
                <a:solidFill>
                  <a:srgbClr val="001B71"/>
                </a:solidFill>
              </a:defRPr>
            </a:lvl1pPr>
            <a:lvl2pPr>
              <a:defRPr>
                <a:solidFill>
                  <a:srgbClr val="001B71"/>
                </a:solidFill>
              </a:defRPr>
            </a:lvl2pPr>
            <a:lvl3pPr>
              <a:defRPr>
                <a:solidFill>
                  <a:srgbClr val="001B71"/>
                </a:solidFill>
              </a:defRPr>
            </a:lvl3pPr>
            <a:lvl4pPr>
              <a:defRPr>
                <a:solidFill>
                  <a:srgbClr val="001B71"/>
                </a:solidFill>
              </a:defRPr>
            </a:lvl4pPr>
            <a:lvl5pPr>
              <a:defRPr>
                <a:solidFill>
                  <a:srgbClr val="001B71"/>
                </a:solidFill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92113" y="1782763"/>
            <a:ext cx="2811462" cy="4000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4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&amp;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348" y="293452"/>
            <a:ext cx="8229600" cy="1240317"/>
          </a:xfrm>
        </p:spPr>
        <p:txBody>
          <a:bodyPr/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1348" y="1447068"/>
            <a:ext cx="5762625" cy="654050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rgbClr val="001B7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91348" y="2090616"/>
            <a:ext cx="7448424" cy="3741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1B71"/>
                </a:solidFill>
              </a:defRPr>
            </a:lvl1pPr>
          </a:lstStyle>
          <a:p>
            <a:pPr lvl="0"/>
            <a:r>
              <a:rPr lang="en-CA" dirty="0"/>
              <a:t>Bullet points</a:t>
            </a:r>
          </a:p>
          <a:p>
            <a:pPr lvl="0"/>
            <a:r>
              <a:rPr lang="en-CA" dirty="0"/>
              <a:t>Point</a:t>
            </a:r>
          </a:p>
          <a:p>
            <a:pPr lvl="0"/>
            <a:r>
              <a:rPr lang="en-CA" dirty="0"/>
              <a:t>Point</a:t>
            </a:r>
          </a:p>
          <a:p>
            <a:pPr lvl="0"/>
            <a:r>
              <a:rPr lang="en-CA" dirty="0"/>
              <a:t>Point</a:t>
            </a:r>
          </a:p>
          <a:p>
            <a:pPr lvl="0"/>
            <a:r>
              <a:rPr lang="en-CA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57959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411650" y="1772934"/>
            <a:ext cx="8228835" cy="3673228"/>
          </a:xfrm>
        </p:spPr>
        <p:txBody>
          <a:bodyPr>
            <a:normAutofit/>
          </a:bodyPr>
          <a:lstStyle>
            <a:lvl1pPr marL="0" indent="0">
              <a:buNone/>
              <a:defRPr sz="2600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dirty="0"/>
              <a:t>Regular text paragraph. </a:t>
            </a:r>
          </a:p>
        </p:txBody>
      </p:sp>
    </p:spTree>
    <p:extLst>
      <p:ext uri="{BB962C8B-B14F-4D97-AF65-F5344CB8AC3E}">
        <p14:creationId xmlns:p14="http://schemas.microsoft.com/office/powerpoint/2010/main" val="139804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8586" y="2139462"/>
            <a:ext cx="4038600" cy="3986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9462"/>
            <a:ext cx="4038600" cy="39867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600">
                <a:solidFill>
                  <a:schemeClr val="tx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2113" y="1436688"/>
            <a:ext cx="4045073" cy="702774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641727" y="1436688"/>
            <a:ext cx="4045073" cy="702774"/>
          </a:xfrm>
        </p:spPr>
        <p:txBody>
          <a:bodyPr>
            <a:normAutofit/>
          </a:bodyPr>
          <a:lstStyle>
            <a:lvl1pPr marL="0" indent="0">
              <a:buNone/>
              <a:defRPr sz="2400" b="1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14823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10.emf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9.png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2198077"/>
            <a:ext cx="9144000" cy="2842846"/>
          </a:xfrm>
          <a:prstGeom prst="rect">
            <a:avLst/>
          </a:prstGeom>
          <a:solidFill>
            <a:srgbClr val="ADB430">
              <a:alpha val="6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9993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809750"/>
          </a:xfrm>
          <a:prstGeom prst="rect">
            <a:avLst/>
          </a:prstGeom>
          <a:solidFill>
            <a:schemeClr val="tx1">
              <a:alpha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777" y="640040"/>
            <a:ext cx="1716748" cy="7080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55174" y="696748"/>
            <a:ext cx="900000" cy="5258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01" y="338021"/>
            <a:ext cx="3434170" cy="13234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FB6416D-60E9-FC42-9559-B4DF812CA37F}"/>
              </a:ext>
            </a:extLst>
          </p:cNvPr>
          <p:cNvGrpSpPr/>
          <p:nvPr userDrawn="1"/>
        </p:nvGrpSpPr>
        <p:grpSpPr>
          <a:xfrm>
            <a:off x="0" y="1610957"/>
            <a:ext cx="9144000" cy="1036952"/>
            <a:chOff x="0" y="1764665"/>
            <a:chExt cx="9144000" cy="103695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234C8C5-8BC3-9F4A-99E7-53761634E0D3}"/>
                </a:ext>
              </a:extLst>
            </p:cNvPr>
            <p:cNvSpPr/>
            <p:nvPr/>
          </p:nvSpPr>
          <p:spPr>
            <a:xfrm>
              <a:off x="1433938" y="1765390"/>
              <a:ext cx="841057" cy="1035502"/>
            </a:xfrm>
            <a:prstGeom prst="rect">
              <a:avLst/>
            </a:prstGeom>
            <a:solidFill>
              <a:srgbClr val="3A92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91BCCF7-FBC6-B34A-83A6-C364A05F5C0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1764665"/>
              <a:ext cx="2271793" cy="1035502"/>
              <a:chOff x="1871331" y="2258410"/>
              <a:chExt cx="3863163" cy="1750828"/>
            </a:xfrm>
          </p:grpSpPr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B7B24210-66E0-D94A-A0C8-073040279812}"/>
                  </a:ext>
                </a:extLst>
              </p:cNvPr>
              <p:cNvSpPr/>
              <p:nvPr/>
            </p:nvSpPr>
            <p:spPr>
              <a:xfrm>
                <a:off x="1871331" y="2258410"/>
                <a:ext cx="3863163" cy="1750828"/>
              </a:xfrm>
              <a:custGeom>
                <a:avLst/>
                <a:gdLst>
                  <a:gd name="connsiteX0" fmla="*/ 0 w 3863163"/>
                  <a:gd name="connsiteY0" fmla="*/ 0 h 1750828"/>
                  <a:gd name="connsiteX1" fmla="*/ 3863163 w 3863163"/>
                  <a:gd name="connsiteY1" fmla="*/ 0 h 1750828"/>
                  <a:gd name="connsiteX2" fmla="*/ 3551274 w 3863163"/>
                  <a:gd name="connsiteY2" fmla="*/ 623777 h 1750828"/>
                  <a:gd name="connsiteX3" fmla="*/ 3267739 w 3863163"/>
                  <a:gd name="connsiteY3" fmla="*/ 1254642 h 1750828"/>
                  <a:gd name="connsiteX4" fmla="*/ 2970028 w 3863163"/>
                  <a:gd name="connsiteY4" fmla="*/ 1750828 h 1750828"/>
                  <a:gd name="connsiteX5" fmla="*/ 0 w 3863163"/>
                  <a:gd name="connsiteY5" fmla="*/ 1743740 h 1750828"/>
                  <a:gd name="connsiteX6" fmla="*/ 0 w 3863163"/>
                  <a:gd name="connsiteY6" fmla="*/ 0 h 1750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63163" h="1750828">
                    <a:moveTo>
                      <a:pt x="0" y="0"/>
                    </a:moveTo>
                    <a:lnTo>
                      <a:pt x="3863163" y="0"/>
                    </a:lnTo>
                    <a:lnTo>
                      <a:pt x="3551274" y="623777"/>
                    </a:lnTo>
                    <a:lnTo>
                      <a:pt x="3267739" y="1254642"/>
                    </a:lnTo>
                    <a:lnTo>
                      <a:pt x="2970028" y="1750828"/>
                    </a:lnTo>
                    <a:lnTo>
                      <a:pt x="0" y="1743740"/>
                    </a:lnTo>
                    <a:cubicBezTo>
                      <a:pt x="2363" y="1162493"/>
                      <a:pt x="4725" y="581247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43AB2249-55B1-0F45-9117-B7FCD8CFEB82}"/>
                  </a:ext>
                </a:extLst>
              </p:cNvPr>
              <p:cNvSpPr/>
              <p:nvPr/>
            </p:nvSpPr>
            <p:spPr>
              <a:xfrm>
                <a:off x="4309730" y="2258410"/>
                <a:ext cx="1424764" cy="1750828"/>
              </a:xfrm>
              <a:custGeom>
                <a:avLst/>
                <a:gdLst>
                  <a:gd name="connsiteX0" fmla="*/ 1148316 w 1446028"/>
                  <a:gd name="connsiteY0" fmla="*/ 0 h 1765004"/>
                  <a:gd name="connsiteX1" fmla="*/ 822251 w 1446028"/>
                  <a:gd name="connsiteY1" fmla="*/ 637953 h 1765004"/>
                  <a:gd name="connsiteX2" fmla="*/ 524540 w 1446028"/>
                  <a:gd name="connsiteY2" fmla="*/ 1127051 h 1765004"/>
                  <a:gd name="connsiteX3" fmla="*/ 340242 w 1446028"/>
                  <a:gd name="connsiteY3" fmla="*/ 1375144 h 1765004"/>
                  <a:gd name="connsiteX4" fmla="*/ 0 w 1446028"/>
                  <a:gd name="connsiteY4" fmla="*/ 1765004 h 1765004"/>
                  <a:gd name="connsiteX5" fmla="*/ 552893 w 1446028"/>
                  <a:gd name="connsiteY5" fmla="*/ 1757916 h 1765004"/>
                  <a:gd name="connsiteX6" fmla="*/ 822251 w 1446028"/>
                  <a:gd name="connsiteY6" fmla="*/ 1297172 h 1765004"/>
                  <a:gd name="connsiteX7" fmla="*/ 1049079 w 1446028"/>
                  <a:gd name="connsiteY7" fmla="*/ 815162 h 1765004"/>
                  <a:gd name="connsiteX8" fmla="*/ 1290084 w 1446028"/>
                  <a:gd name="connsiteY8" fmla="*/ 311888 h 1765004"/>
                  <a:gd name="connsiteX9" fmla="*/ 1446028 w 1446028"/>
                  <a:gd name="connsiteY9" fmla="*/ 7088 h 1765004"/>
                  <a:gd name="connsiteX10" fmla="*/ 1148316 w 1446028"/>
                  <a:gd name="connsiteY10" fmla="*/ 0 h 1765004"/>
                  <a:gd name="connsiteX0" fmla="*/ 1141158 w 1438870"/>
                  <a:gd name="connsiteY0" fmla="*/ 0 h 1757916"/>
                  <a:gd name="connsiteX1" fmla="*/ 815093 w 1438870"/>
                  <a:gd name="connsiteY1" fmla="*/ 637953 h 1757916"/>
                  <a:gd name="connsiteX2" fmla="*/ 517382 w 1438870"/>
                  <a:gd name="connsiteY2" fmla="*/ 1127051 h 1757916"/>
                  <a:gd name="connsiteX3" fmla="*/ 333084 w 1438870"/>
                  <a:gd name="connsiteY3" fmla="*/ 1375144 h 1757916"/>
                  <a:gd name="connsiteX4" fmla="*/ 0 w 1438870"/>
                  <a:gd name="connsiteY4" fmla="*/ 1757916 h 1757916"/>
                  <a:gd name="connsiteX5" fmla="*/ 545735 w 1438870"/>
                  <a:gd name="connsiteY5" fmla="*/ 1757916 h 1757916"/>
                  <a:gd name="connsiteX6" fmla="*/ 815093 w 1438870"/>
                  <a:gd name="connsiteY6" fmla="*/ 1297172 h 1757916"/>
                  <a:gd name="connsiteX7" fmla="*/ 1041921 w 1438870"/>
                  <a:gd name="connsiteY7" fmla="*/ 815162 h 1757916"/>
                  <a:gd name="connsiteX8" fmla="*/ 1282926 w 1438870"/>
                  <a:gd name="connsiteY8" fmla="*/ 311888 h 1757916"/>
                  <a:gd name="connsiteX9" fmla="*/ 1438870 w 1438870"/>
                  <a:gd name="connsiteY9" fmla="*/ 7088 h 1757916"/>
                  <a:gd name="connsiteX10" fmla="*/ 1141158 w 1438870"/>
                  <a:gd name="connsiteY10" fmla="*/ 0 h 1757916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15093 w 1438870"/>
                  <a:gd name="connsiteY6" fmla="*/ 1290084 h 1750828"/>
                  <a:gd name="connsiteX7" fmla="*/ 1041921 w 1438870"/>
                  <a:gd name="connsiteY7" fmla="*/ 808074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29409 w 1438870"/>
                  <a:gd name="connsiteY6" fmla="*/ 1304261 h 1750828"/>
                  <a:gd name="connsiteX7" fmla="*/ 1041921 w 1438870"/>
                  <a:gd name="connsiteY7" fmla="*/ 808074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29409 w 1438870"/>
                  <a:gd name="connsiteY6" fmla="*/ 1304261 h 1750828"/>
                  <a:gd name="connsiteX7" fmla="*/ 1049080 w 1438870"/>
                  <a:gd name="connsiteY7" fmla="*/ 822251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38870" h="1750828">
                    <a:moveTo>
                      <a:pt x="1126842" y="0"/>
                    </a:moveTo>
                    <a:lnTo>
                      <a:pt x="815093" y="630865"/>
                    </a:lnTo>
                    <a:lnTo>
                      <a:pt x="517382" y="1119963"/>
                    </a:lnTo>
                    <a:lnTo>
                      <a:pt x="333084" y="1368056"/>
                    </a:lnTo>
                    <a:lnTo>
                      <a:pt x="0" y="1750828"/>
                    </a:lnTo>
                    <a:lnTo>
                      <a:pt x="545735" y="1750828"/>
                    </a:lnTo>
                    <a:lnTo>
                      <a:pt x="829409" y="1304261"/>
                    </a:lnTo>
                    <a:lnTo>
                      <a:pt x="1049080" y="822251"/>
                    </a:lnTo>
                    <a:lnTo>
                      <a:pt x="1282926" y="304800"/>
                    </a:lnTo>
                    <a:lnTo>
                      <a:pt x="1438870" y="0"/>
                    </a:lnTo>
                    <a:lnTo>
                      <a:pt x="1126842" y="0"/>
                    </a:lnTo>
                    <a:close/>
                  </a:path>
                </a:pathLst>
              </a:custGeom>
              <a:solidFill>
                <a:srgbClr val="ADC7D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E4788EB-4D31-F047-80D3-93B7C0984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07446"/>
              <a:ext cx="1636502" cy="994171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38B601-C3AF-E94D-A663-D2F86F58D14C}"/>
                </a:ext>
              </a:extLst>
            </p:cNvPr>
            <p:cNvSpPr/>
            <p:nvPr/>
          </p:nvSpPr>
          <p:spPr>
            <a:xfrm>
              <a:off x="2271793" y="1764666"/>
              <a:ext cx="6872207" cy="1035501"/>
            </a:xfrm>
            <a:prstGeom prst="rect">
              <a:avLst/>
            </a:prstGeom>
            <a:solidFill>
              <a:srgbClr val="3A92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B22F5F9B-D200-C448-92E1-F2138DA4F8E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6256059" y="831360"/>
            <a:ext cx="612000" cy="25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52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" y="2198077"/>
            <a:ext cx="9144000" cy="2842846"/>
          </a:xfrm>
          <a:prstGeom prst="rect">
            <a:avLst/>
          </a:prstGeom>
          <a:solidFill>
            <a:schemeClr val="tx1">
              <a:alpha val="2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99933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C4F31E2-96AA-7D4B-830C-84FC1589F454}"/>
              </a:ext>
            </a:extLst>
          </p:cNvPr>
          <p:cNvGrpSpPr/>
          <p:nvPr userDrawn="1"/>
        </p:nvGrpSpPr>
        <p:grpSpPr>
          <a:xfrm>
            <a:off x="0" y="0"/>
            <a:ext cx="9144000" cy="1036952"/>
            <a:chOff x="0" y="1764665"/>
            <a:chExt cx="9144000" cy="103695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37CC1B5-59F9-9447-BCE2-B8C622B2A0B5}"/>
                </a:ext>
              </a:extLst>
            </p:cNvPr>
            <p:cNvSpPr/>
            <p:nvPr/>
          </p:nvSpPr>
          <p:spPr>
            <a:xfrm>
              <a:off x="1433938" y="1765390"/>
              <a:ext cx="841057" cy="1035502"/>
            </a:xfrm>
            <a:prstGeom prst="rect">
              <a:avLst/>
            </a:prstGeom>
            <a:solidFill>
              <a:srgbClr val="3A92A6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A5EB4A-33DE-E54E-B7FE-F72D7777AE6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1764665"/>
              <a:ext cx="2271793" cy="1035502"/>
              <a:chOff x="1871331" y="2258410"/>
              <a:chExt cx="3863163" cy="1750828"/>
            </a:xfrm>
          </p:grpSpPr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D0717E5B-7C3E-F44B-AE97-7BEEE4FAE4C4}"/>
                  </a:ext>
                </a:extLst>
              </p:cNvPr>
              <p:cNvSpPr/>
              <p:nvPr/>
            </p:nvSpPr>
            <p:spPr>
              <a:xfrm>
                <a:off x="1871331" y="2258410"/>
                <a:ext cx="3863163" cy="1750828"/>
              </a:xfrm>
              <a:custGeom>
                <a:avLst/>
                <a:gdLst>
                  <a:gd name="connsiteX0" fmla="*/ 0 w 3863163"/>
                  <a:gd name="connsiteY0" fmla="*/ 0 h 1750828"/>
                  <a:gd name="connsiteX1" fmla="*/ 3863163 w 3863163"/>
                  <a:gd name="connsiteY1" fmla="*/ 0 h 1750828"/>
                  <a:gd name="connsiteX2" fmla="*/ 3551274 w 3863163"/>
                  <a:gd name="connsiteY2" fmla="*/ 623777 h 1750828"/>
                  <a:gd name="connsiteX3" fmla="*/ 3267739 w 3863163"/>
                  <a:gd name="connsiteY3" fmla="*/ 1254642 h 1750828"/>
                  <a:gd name="connsiteX4" fmla="*/ 2970028 w 3863163"/>
                  <a:gd name="connsiteY4" fmla="*/ 1750828 h 1750828"/>
                  <a:gd name="connsiteX5" fmla="*/ 0 w 3863163"/>
                  <a:gd name="connsiteY5" fmla="*/ 1743740 h 1750828"/>
                  <a:gd name="connsiteX6" fmla="*/ 0 w 3863163"/>
                  <a:gd name="connsiteY6" fmla="*/ 0 h 1750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63163" h="1750828">
                    <a:moveTo>
                      <a:pt x="0" y="0"/>
                    </a:moveTo>
                    <a:lnTo>
                      <a:pt x="3863163" y="0"/>
                    </a:lnTo>
                    <a:lnTo>
                      <a:pt x="3551274" y="623777"/>
                    </a:lnTo>
                    <a:lnTo>
                      <a:pt x="3267739" y="1254642"/>
                    </a:lnTo>
                    <a:lnTo>
                      <a:pt x="2970028" y="1750828"/>
                    </a:lnTo>
                    <a:lnTo>
                      <a:pt x="0" y="1743740"/>
                    </a:lnTo>
                    <a:cubicBezTo>
                      <a:pt x="2363" y="1162493"/>
                      <a:pt x="4725" y="581247"/>
                      <a:pt x="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AECFE39E-D0BE-0845-BB19-0329DEA204F6}"/>
                  </a:ext>
                </a:extLst>
              </p:cNvPr>
              <p:cNvSpPr/>
              <p:nvPr/>
            </p:nvSpPr>
            <p:spPr>
              <a:xfrm>
                <a:off x="4309730" y="2258410"/>
                <a:ext cx="1424764" cy="1750828"/>
              </a:xfrm>
              <a:custGeom>
                <a:avLst/>
                <a:gdLst>
                  <a:gd name="connsiteX0" fmla="*/ 1148316 w 1446028"/>
                  <a:gd name="connsiteY0" fmla="*/ 0 h 1765004"/>
                  <a:gd name="connsiteX1" fmla="*/ 822251 w 1446028"/>
                  <a:gd name="connsiteY1" fmla="*/ 637953 h 1765004"/>
                  <a:gd name="connsiteX2" fmla="*/ 524540 w 1446028"/>
                  <a:gd name="connsiteY2" fmla="*/ 1127051 h 1765004"/>
                  <a:gd name="connsiteX3" fmla="*/ 340242 w 1446028"/>
                  <a:gd name="connsiteY3" fmla="*/ 1375144 h 1765004"/>
                  <a:gd name="connsiteX4" fmla="*/ 0 w 1446028"/>
                  <a:gd name="connsiteY4" fmla="*/ 1765004 h 1765004"/>
                  <a:gd name="connsiteX5" fmla="*/ 552893 w 1446028"/>
                  <a:gd name="connsiteY5" fmla="*/ 1757916 h 1765004"/>
                  <a:gd name="connsiteX6" fmla="*/ 822251 w 1446028"/>
                  <a:gd name="connsiteY6" fmla="*/ 1297172 h 1765004"/>
                  <a:gd name="connsiteX7" fmla="*/ 1049079 w 1446028"/>
                  <a:gd name="connsiteY7" fmla="*/ 815162 h 1765004"/>
                  <a:gd name="connsiteX8" fmla="*/ 1290084 w 1446028"/>
                  <a:gd name="connsiteY8" fmla="*/ 311888 h 1765004"/>
                  <a:gd name="connsiteX9" fmla="*/ 1446028 w 1446028"/>
                  <a:gd name="connsiteY9" fmla="*/ 7088 h 1765004"/>
                  <a:gd name="connsiteX10" fmla="*/ 1148316 w 1446028"/>
                  <a:gd name="connsiteY10" fmla="*/ 0 h 1765004"/>
                  <a:gd name="connsiteX0" fmla="*/ 1141158 w 1438870"/>
                  <a:gd name="connsiteY0" fmla="*/ 0 h 1757916"/>
                  <a:gd name="connsiteX1" fmla="*/ 815093 w 1438870"/>
                  <a:gd name="connsiteY1" fmla="*/ 637953 h 1757916"/>
                  <a:gd name="connsiteX2" fmla="*/ 517382 w 1438870"/>
                  <a:gd name="connsiteY2" fmla="*/ 1127051 h 1757916"/>
                  <a:gd name="connsiteX3" fmla="*/ 333084 w 1438870"/>
                  <a:gd name="connsiteY3" fmla="*/ 1375144 h 1757916"/>
                  <a:gd name="connsiteX4" fmla="*/ 0 w 1438870"/>
                  <a:gd name="connsiteY4" fmla="*/ 1757916 h 1757916"/>
                  <a:gd name="connsiteX5" fmla="*/ 545735 w 1438870"/>
                  <a:gd name="connsiteY5" fmla="*/ 1757916 h 1757916"/>
                  <a:gd name="connsiteX6" fmla="*/ 815093 w 1438870"/>
                  <a:gd name="connsiteY6" fmla="*/ 1297172 h 1757916"/>
                  <a:gd name="connsiteX7" fmla="*/ 1041921 w 1438870"/>
                  <a:gd name="connsiteY7" fmla="*/ 815162 h 1757916"/>
                  <a:gd name="connsiteX8" fmla="*/ 1282926 w 1438870"/>
                  <a:gd name="connsiteY8" fmla="*/ 311888 h 1757916"/>
                  <a:gd name="connsiteX9" fmla="*/ 1438870 w 1438870"/>
                  <a:gd name="connsiteY9" fmla="*/ 7088 h 1757916"/>
                  <a:gd name="connsiteX10" fmla="*/ 1141158 w 1438870"/>
                  <a:gd name="connsiteY10" fmla="*/ 0 h 1757916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15093 w 1438870"/>
                  <a:gd name="connsiteY6" fmla="*/ 1290084 h 1750828"/>
                  <a:gd name="connsiteX7" fmla="*/ 1041921 w 1438870"/>
                  <a:gd name="connsiteY7" fmla="*/ 808074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29409 w 1438870"/>
                  <a:gd name="connsiteY6" fmla="*/ 1304261 h 1750828"/>
                  <a:gd name="connsiteX7" fmla="*/ 1041921 w 1438870"/>
                  <a:gd name="connsiteY7" fmla="*/ 808074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29409 w 1438870"/>
                  <a:gd name="connsiteY6" fmla="*/ 1304261 h 1750828"/>
                  <a:gd name="connsiteX7" fmla="*/ 1049080 w 1438870"/>
                  <a:gd name="connsiteY7" fmla="*/ 822251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38870" h="1750828">
                    <a:moveTo>
                      <a:pt x="1126842" y="0"/>
                    </a:moveTo>
                    <a:lnTo>
                      <a:pt x="815093" y="630865"/>
                    </a:lnTo>
                    <a:lnTo>
                      <a:pt x="517382" y="1119963"/>
                    </a:lnTo>
                    <a:lnTo>
                      <a:pt x="333084" y="1368056"/>
                    </a:lnTo>
                    <a:lnTo>
                      <a:pt x="0" y="1750828"/>
                    </a:lnTo>
                    <a:lnTo>
                      <a:pt x="545735" y="1750828"/>
                    </a:lnTo>
                    <a:lnTo>
                      <a:pt x="829409" y="1304261"/>
                    </a:lnTo>
                    <a:lnTo>
                      <a:pt x="1049080" y="822251"/>
                    </a:lnTo>
                    <a:lnTo>
                      <a:pt x="1282926" y="304800"/>
                    </a:lnTo>
                    <a:lnTo>
                      <a:pt x="1438870" y="0"/>
                    </a:lnTo>
                    <a:lnTo>
                      <a:pt x="1126842" y="0"/>
                    </a:lnTo>
                    <a:close/>
                  </a:path>
                </a:pathLst>
              </a:custGeom>
              <a:solidFill>
                <a:srgbClr val="ADC7D4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endParaRPr>
              </a:p>
            </p:txBody>
          </p: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11BE701-F448-9446-BB18-B96456F07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07446"/>
              <a:ext cx="1636502" cy="99417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D7AD0B-CE9B-B847-91EE-478ACF2F794C}"/>
                </a:ext>
              </a:extLst>
            </p:cNvPr>
            <p:cNvSpPr/>
            <p:nvPr/>
          </p:nvSpPr>
          <p:spPr>
            <a:xfrm>
              <a:off x="2271793" y="1764666"/>
              <a:ext cx="6872207" cy="1035501"/>
            </a:xfrm>
            <a:prstGeom prst="rect">
              <a:avLst/>
            </a:prstGeom>
            <a:solidFill>
              <a:srgbClr val="3A92A6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/>
                  <a:ea typeface="+mn-ea"/>
                  <a:cs typeface="+mn-cs"/>
                </a:rPr>
                <a:t>MAAN App Introduction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1154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50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457200" y="3889424"/>
            <a:ext cx="8229600" cy="9758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000" b="1" i="0" kern="1200" baseline="0">
                <a:solidFill>
                  <a:srgbClr val="1A225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>
                <a:solidFill>
                  <a:schemeClr val="tx2"/>
                </a:solidFill>
              </a:rPr>
              <a:t>THANK YOU!</a:t>
            </a:r>
            <a:br>
              <a:rPr lang="en-CA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 userDrawn="1"/>
        </p:nvSpPr>
        <p:spPr>
          <a:xfrm>
            <a:off x="478366" y="4835580"/>
            <a:ext cx="8229600" cy="9758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000" b="1" i="0" kern="1200" baseline="0">
                <a:solidFill>
                  <a:srgbClr val="1A225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5400" b="0" i="0" dirty="0" err="1">
                <a:solidFill>
                  <a:schemeClr val="tx1"/>
                </a:solidFill>
              </a:rPr>
              <a:t>www.ifoam.bio</a:t>
            </a:r>
            <a:endParaRPr lang="en-US" sz="5400" b="0" i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177" y="234308"/>
            <a:ext cx="3660871" cy="14091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665" y="1623193"/>
            <a:ext cx="3425428" cy="1320076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2866769" y="1519883"/>
            <a:ext cx="3336324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431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50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1348" y="293452"/>
            <a:ext cx="8229600" cy="136225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CA" dirty="0"/>
              <a:t>Page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348" y="1767721"/>
            <a:ext cx="7448424" cy="4171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8" name="Slide Number Placeholder 9"/>
          <p:cNvSpPr txBox="1">
            <a:spLocks/>
          </p:cNvSpPr>
          <p:nvPr userDrawn="1"/>
        </p:nvSpPr>
        <p:spPr>
          <a:xfrm>
            <a:off x="8537087" y="6412138"/>
            <a:ext cx="492007" cy="30092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149BF-9470-4E44-9DBF-4E01B35244C4}" type="slidenum">
              <a:rPr lang="de-DE" sz="900" b="1" smtClean="0">
                <a:latin typeface="Century Gothic"/>
                <a:cs typeface="Century Gothic"/>
              </a:rPr>
              <a:pPr>
                <a:defRPr/>
              </a:pPr>
              <a:t>‹#›</a:t>
            </a:fld>
            <a:endParaRPr lang="de-DE" sz="1000" b="1" dirty="0">
              <a:latin typeface="Century Gothic"/>
              <a:cs typeface="Century Gothic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85085" y="6393495"/>
            <a:ext cx="511128" cy="298658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2181177" y="6396341"/>
            <a:ext cx="763822" cy="33045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516" y="6412309"/>
            <a:ext cx="724352" cy="298760"/>
          </a:xfrm>
          <a:prstGeom prst="rect">
            <a:avLst/>
          </a:prstGeom>
          <a:ln>
            <a:noFill/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2ED7818-719A-BC46-881D-3763ACB9BF83}"/>
              </a:ext>
            </a:extLst>
          </p:cNvPr>
          <p:cNvGrpSpPr/>
          <p:nvPr userDrawn="1"/>
        </p:nvGrpSpPr>
        <p:grpSpPr>
          <a:xfrm>
            <a:off x="0" y="0"/>
            <a:ext cx="9144000" cy="1036952"/>
            <a:chOff x="0" y="1764665"/>
            <a:chExt cx="9144000" cy="103695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E989344-8799-E644-9629-2B01AD622782}"/>
                </a:ext>
              </a:extLst>
            </p:cNvPr>
            <p:cNvSpPr/>
            <p:nvPr/>
          </p:nvSpPr>
          <p:spPr>
            <a:xfrm>
              <a:off x="1433938" y="1765390"/>
              <a:ext cx="841057" cy="1035502"/>
            </a:xfrm>
            <a:prstGeom prst="rect">
              <a:avLst/>
            </a:prstGeom>
            <a:solidFill>
              <a:srgbClr val="3A92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26341E6-2A83-8E45-A361-50CDD89CB04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0" y="1764665"/>
              <a:ext cx="2271793" cy="1035502"/>
              <a:chOff x="1871331" y="2258410"/>
              <a:chExt cx="3863163" cy="1750828"/>
            </a:xfrm>
          </p:grpSpPr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AE3C2332-6364-B543-8E17-59D110411BA4}"/>
                  </a:ext>
                </a:extLst>
              </p:cNvPr>
              <p:cNvSpPr/>
              <p:nvPr/>
            </p:nvSpPr>
            <p:spPr>
              <a:xfrm>
                <a:off x="1871331" y="2258410"/>
                <a:ext cx="3863163" cy="1750828"/>
              </a:xfrm>
              <a:custGeom>
                <a:avLst/>
                <a:gdLst>
                  <a:gd name="connsiteX0" fmla="*/ 0 w 3863163"/>
                  <a:gd name="connsiteY0" fmla="*/ 0 h 1750828"/>
                  <a:gd name="connsiteX1" fmla="*/ 3863163 w 3863163"/>
                  <a:gd name="connsiteY1" fmla="*/ 0 h 1750828"/>
                  <a:gd name="connsiteX2" fmla="*/ 3551274 w 3863163"/>
                  <a:gd name="connsiteY2" fmla="*/ 623777 h 1750828"/>
                  <a:gd name="connsiteX3" fmla="*/ 3267739 w 3863163"/>
                  <a:gd name="connsiteY3" fmla="*/ 1254642 h 1750828"/>
                  <a:gd name="connsiteX4" fmla="*/ 2970028 w 3863163"/>
                  <a:gd name="connsiteY4" fmla="*/ 1750828 h 1750828"/>
                  <a:gd name="connsiteX5" fmla="*/ 0 w 3863163"/>
                  <a:gd name="connsiteY5" fmla="*/ 1743740 h 1750828"/>
                  <a:gd name="connsiteX6" fmla="*/ 0 w 3863163"/>
                  <a:gd name="connsiteY6" fmla="*/ 0 h 1750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63163" h="1750828">
                    <a:moveTo>
                      <a:pt x="0" y="0"/>
                    </a:moveTo>
                    <a:lnTo>
                      <a:pt x="3863163" y="0"/>
                    </a:lnTo>
                    <a:lnTo>
                      <a:pt x="3551274" y="623777"/>
                    </a:lnTo>
                    <a:lnTo>
                      <a:pt x="3267739" y="1254642"/>
                    </a:lnTo>
                    <a:lnTo>
                      <a:pt x="2970028" y="1750828"/>
                    </a:lnTo>
                    <a:lnTo>
                      <a:pt x="0" y="1743740"/>
                    </a:lnTo>
                    <a:cubicBezTo>
                      <a:pt x="2363" y="1162493"/>
                      <a:pt x="4725" y="58124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9CDFB04E-7680-B54B-AEE6-BD896970BC2C}"/>
                  </a:ext>
                </a:extLst>
              </p:cNvPr>
              <p:cNvSpPr/>
              <p:nvPr/>
            </p:nvSpPr>
            <p:spPr>
              <a:xfrm>
                <a:off x="4309730" y="2258410"/>
                <a:ext cx="1424764" cy="1750828"/>
              </a:xfrm>
              <a:custGeom>
                <a:avLst/>
                <a:gdLst>
                  <a:gd name="connsiteX0" fmla="*/ 1148316 w 1446028"/>
                  <a:gd name="connsiteY0" fmla="*/ 0 h 1765004"/>
                  <a:gd name="connsiteX1" fmla="*/ 822251 w 1446028"/>
                  <a:gd name="connsiteY1" fmla="*/ 637953 h 1765004"/>
                  <a:gd name="connsiteX2" fmla="*/ 524540 w 1446028"/>
                  <a:gd name="connsiteY2" fmla="*/ 1127051 h 1765004"/>
                  <a:gd name="connsiteX3" fmla="*/ 340242 w 1446028"/>
                  <a:gd name="connsiteY3" fmla="*/ 1375144 h 1765004"/>
                  <a:gd name="connsiteX4" fmla="*/ 0 w 1446028"/>
                  <a:gd name="connsiteY4" fmla="*/ 1765004 h 1765004"/>
                  <a:gd name="connsiteX5" fmla="*/ 552893 w 1446028"/>
                  <a:gd name="connsiteY5" fmla="*/ 1757916 h 1765004"/>
                  <a:gd name="connsiteX6" fmla="*/ 822251 w 1446028"/>
                  <a:gd name="connsiteY6" fmla="*/ 1297172 h 1765004"/>
                  <a:gd name="connsiteX7" fmla="*/ 1049079 w 1446028"/>
                  <a:gd name="connsiteY7" fmla="*/ 815162 h 1765004"/>
                  <a:gd name="connsiteX8" fmla="*/ 1290084 w 1446028"/>
                  <a:gd name="connsiteY8" fmla="*/ 311888 h 1765004"/>
                  <a:gd name="connsiteX9" fmla="*/ 1446028 w 1446028"/>
                  <a:gd name="connsiteY9" fmla="*/ 7088 h 1765004"/>
                  <a:gd name="connsiteX10" fmla="*/ 1148316 w 1446028"/>
                  <a:gd name="connsiteY10" fmla="*/ 0 h 1765004"/>
                  <a:gd name="connsiteX0" fmla="*/ 1141158 w 1438870"/>
                  <a:gd name="connsiteY0" fmla="*/ 0 h 1757916"/>
                  <a:gd name="connsiteX1" fmla="*/ 815093 w 1438870"/>
                  <a:gd name="connsiteY1" fmla="*/ 637953 h 1757916"/>
                  <a:gd name="connsiteX2" fmla="*/ 517382 w 1438870"/>
                  <a:gd name="connsiteY2" fmla="*/ 1127051 h 1757916"/>
                  <a:gd name="connsiteX3" fmla="*/ 333084 w 1438870"/>
                  <a:gd name="connsiteY3" fmla="*/ 1375144 h 1757916"/>
                  <a:gd name="connsiteX4" fmla="*/ 0 w 1438870"/>
                  <a:gd name="connsiteY4" fmla="*/ 1757916 h 1757916"/>
                  <a:gd name="connsiteX5" fmla="*/ 545735 w 1438870"/>
                  <a:gd name="connsiteY5" fmla="*/ 1757916 h 1757916"/>
                  <a:gd name="connsiteX6" fmla="*/ 815093 w 1438870"/>
                  <a:gd name="connsiteY6" fmla="*/ 1297172 h 1757916"/>
                  <a:gd name="connsiteX7" fmla="*/ 1041921 w 1438870"/>
                  <a:gd name="connsiteY7" fmla="*/ 815162 h 1757916"/>
                  <a:gd name="connsiteX8" fmla="*/ 1282926 w 1438870"/>
                  <a:gd name="connsiteY8" fmla="*/ 311888 h 1757916"/>
                  <a:gd name="connsiteX9" fmla="*/ 1438870 w 1438870"/>
                  <a:gd name="connsiteY9" fmla="*/ 7088 h 1757916"/>
                  <a:gd name="connsiteX10" fmla="*/ 1141158 w 1438870"/>
                  <a:gd name="connsiteY10" fmla="*/ 0 h 1757916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15093 w 1438870"/>
                  <a:gd name="connsiteY6" fmla="*/ 1290084 h 1750828"/>
                  <a:gd name="connsiteX7" fmla="*/ 1041921 w 1438870"/>
                  <a:gd name="connsiteY7" fmla="*/ 808074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29409 w 1438870"/>
                  <a:gd name="connsiteY6" fmla="*/ 1304261 h 1750828"/>
                  <a:gd name="connsiteX7" fmla="*/ 1041921 w 1438870"/>
                  <a:gd name="connsiteY7" fmla="*/ 808074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  <a:gd name="connsiteX0" fmla="*/ 1126842 w 1438870"/>
                  <a:gd name="connsiteY0" fmla="*/ 0 h 1750828"/>
                  <a:gd name="connsiteX1" fmla="*/ 815093 w 1438870"/>
                  <a:gd name="connsiteY1" fmla="*/ 630865 h 1750828"/>
                  <a:gd name="connsiteX2" fmla="*/ 517382 w 1438870"/>
                  <a:gd name="connsiteY2" fmla="*/ 1119963 h 1750828"/>
                  <a:gd name="connsiteX3" fmla="*/ 333084 w 1438870"/>
                  <a:gd name="connsiteY3" fmla="*/ 1368056 h 1750828"/>
                  <a:gd name="connsiteX4" fmla="*/ 0 w 1438870"/>
                  <a:gd name="connsiteY4" fmla="*/ 1750828 h 1750828"/>
                  <a:gd name="connsiteX5" fmla="*/ 545735 w 1438870"/>
                  <a:gd name="connsiteY5" fmla="*/ 1750828 h 1750828"/>
                  <a:gd name="connsiteX6" fmla="*/ 829409 w 1438870"/>
                  <a:gd name="connsiteY6" fmla="*/ 1304261 h 1750828"/>
                  <a:gd name="connsiteX7" fmla="*/ 1049080 w 1438870"/>
                  <a:gd name="connsiteY7" fmla="*/ 822251 h 1750828"/>
                  <a:gd name="connsiteX8" fmla="*/ 1282926 w 1438870"/>
                  <a:gd name="connsiteY8" fmla="*/ 304800 h 1750828"/>
                  <a:gd name="connsiteX9" fmla="*/ 1438870 w 1438870"/>
                  <a:gd name="connsiteY9" fmla="*/ 0 h 1750828"/>
                  <a:gd name="connsiteX10" fmla="*/ 1126842 w 1438870"/>
                  <a:gd name="connsiteY10" fmla="*/ 0 h 1750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38870" h="1750828">
                    <a:moveTo>
                      <a:pt x="1126842" y="0"/>
                    </a:moveTo>
                    <a:lnTo>
                      <a:pt x="815093" y="630865"/>
                    </a:lnTo>
                    <a:lnTo>
                      <a:pt x="517382" y="1119963"/>
                    </a:lnTo>
                    <a:lnTo>
                      <a:pt x="333084" y="1368056"/>
                    </a:lnTo>
                    <a:lnTo>
                      <a:pt x="0" y="1750828"/>
                    </a:lnTo>
                    <a:lnTo>
                      <a:pt x="545735" y="1750828"/>
                    </a:lnTo>
                    <a:lnTo>
                      <a:pt x="829409" y="1304261"/>
                    </a:lnTo>
                    <a:lnTo>
                      <a:pt x="1049080" y="822251"/>
                    </a:lnTo>
                    <a:lnTo>
                      <a:pt x="1282926" y="304800"/>
                    </a:lnTo>
                    <a:lnTo>
                      <a:pt x="1438870" y="0"/>
                    </a:lnTo>
                    <a:lnTo>
                      <a:pt x="1126842" y="0"/>
                    </a:lnTo>
                    <a:close/>
                  </a:path>
                </a:pathLst>
              </a:custGeom>
              <a:solidFill>
                <a:srgbClr val="ADC7D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B173684-245F-5245-A192-05DD09FB2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807446"/>
              <a:ext cx="1636502" cy="994171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03D3F98-E351-084A-937B-285AB5FBB93B}"/>
                </a:ext>
              </a:extLst>
            </p:cNvPr>
            <p:cNvSpPr/>
            <p:nvPr/>
          </p:nvSpPr>
          <p:spPr>
            <a:xfrm>
              <a:off x="2271793" y="1764666"/>
              <a:ext cx="6872207" cy="1035501"/>
            </a:xfrm>
            <a:prstGeom prst="rect">
              <a:avLst/>
            </a:prstGeom>
            <a:solidFill>
              <a:srgbClr val="3A92A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MAAN App Introduction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C615E78A-0AAC-934B-BAAB-1240D4EBA90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426695" y="6474885"/>
            <a:ext cx="324000" cy="13587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4EF8208-747F-524F-B038-135CD34ECD7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635" y="6180646"/>
            <a:ext cx="1624296" cy="6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68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83" r:id="rId3"/>
    <p:sldLayoutId id="2147483657" r:id="rId4"/>
    <p:sldLayoutId id="2147483650" r:id="rId5"/>
    <p:sldLayoutId id="2147483652" r:id="rId6"/>
    <p:sldLayoutId id="2147483688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3500" b="1" i="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google.com/store/apps/details?id=com.app.maan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25032A-D7CF-CC43-BDF3-CC37E5B37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MAAN App </a:t>
            </a:r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8946F1-5904-0C4A-838C-C547623CFE1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/>
              <a:t>2019-02-25 | Bonn | Germany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B586A3-CF15-1041-9A64-36B7FE26342D}"/>
              </a:ext>
            </a:extLst>
          </p:cNvPr>
          <p:cNvSpPr txBox="1"/>
          <p:nvPr/>
        </p:nvSpPr>
        <p:spPr>
          <a:xfrm>
            <a:off x="2923673" y="2021304"/>
            <a:ext cx="42258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b="1" dirty="0"/>
              <a:t>MAAN App – Live Session</a:t>
            </a:r>
          </a:p>
        </p:txBody>
      </p:sp>
    </p:spTree>
    <p:extLst>
      <p:ext uri="{BB962C8B-B14F-4D97-AF65-F5344CB8AC3E}">
        <p14:creationId xmlns:p14="http://schemas.microsoft.com/office/powerpoint/2010/main" val="350651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0DBF8-612B-1748-8F53-A9335868B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48" y="1206759"/>
            <a:ext cx="8229600" cy="448944"/>
          </a:xfrm>
        </p:spPr>
        <p:txBody>
          <a:bodyPr>
            <a:normAutofit fontScale="90000"/>
          </a:bodyPr>
          <a:lstStyle/>
          <a:p>
            <a:r>
              <a:rPr lang="de-DE" dirty="0"/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935321-CA46-2E49-AF77-68052D58A3F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967135" y="1772934"/>
            <a:ext cx="5673350" cy="3673228"/>
          </a:xfrm>
        </p:spPr>
        <p:txBody>
          <a:bodyPr/>
          <a:lstStyle/>
          <a:p>
            <a:r>
              <a:rPr lang="de-DE" b="1" dirty="0"/>
              <a:t>1 </a:t>
            </a:r>
            <a:r>
              <a:rPr lang="de-DE" b="1" dirty="0" err="1"/>
              <a:t>Introduction</a:t>
            </a:r>
            <a:endParaRPr lang="de-DE" dirty="0"/>
          </a:p>
          <a:p>
            <a:pPr lvl="1"/>
            <a:r>
              <a:rPr lang="de-DE" dirty="0" err="1"/>
              <a:t>Differences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browser</a:t>
            </a:r>
            <a:r>
              <a:rPr lang="de-DE" dirty="0"/>
              <a:t> &amp; </a:t>
            </a:r>
            <a:r>
              <a:rPr lang="de-DE" dirty="0" err="1"/>
              <a:t>app</a:t>
            </a:r>
            <a:r>
              <a:rPr lang="de-DE" dirty="0"/>
              <a:t> </a:t>
            </a:r>
            <a:r>
              <a:rPr lang="de-DE" dirty="0" err="1"/>
              <a:t>version</a:t>
            </a:r>
            <a:endParaRPr lang="de-DE" dirty="0"/>
          </a:p>
          <a:p>
            <a:pPr lvl="1"/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install</a:t>
            </a:r>
            <a:endParaRPr lang="de-DE" dirty="0"/>
          </a:p>
          <a:p>
            <a:r>
              <a:rPr lang="de-DE" b="1" dirty="0"/>
              <a:t>2 Quick tour </a:t>
            </a:r>
            <a:r>
              <a:rPr lang="de-DE" b="1" dirty="0" err="1"/>
              <a:t>through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app</a:t>
            </a:r>
            <a:endParaRPr lang="de-DE" dirty="0"/>
          </a:p>
          <a:p>
            <a:r>
              <a:rPr lang="de-DE" b="1" dirty="0"/>
              <a:t>3 Feedback, </a:t>
            </a:r>
            <a:r>
              <a:rPr lang="de-DE" b="1" dirty="0" err="1"/>
              <a:t>questions</a:t>
            </a:r>
            <a:r>
              <a:rPr lang="de-DE" b="1" dirty="0"/>
              <a:t> &amp; </a:t>
            </a:r>
            <a:r>
              <a:rPr lang="de-DE" b="1" dirty="0" err="1"/>
              <a:t>answers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D84D2A-DC8D-A94D-B6E1-8C388D8CB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3" y="1772934"/>
            <a:ext cx="2425986" cy="431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1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1163" y="1188840"/>
            <a:ext cx="8229600" cy="681342"/>
          </a:xfrm>
        </p:spPr>
        <p:txBody>
          <a:bodyPr/>
          <a:lstStyle/>
          <a:p>
            <a:r>
              <a:rPr lang="en-US" dirty="0"/>
              <a:t>Website vs. App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63" y="1870183"/>
            <a:ext cx="3683093" cy="1557262"/>
          </a:xfr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2C50F21-625A-2C4E-B086-F079A3A143FE}"/>
              </a:ext>
            </a:extLst>
          </p:cNvPr>
          <p:cNvSpPr txBox="1">
            <a:spLocks/>
          </p:cNvSpPr>
          <p:nvPr/>
        </p:nvSpPr>
        <p:spPr>
          <a:xfrm>
            <a:off x="4260980" y="1772934"/>
            <a:ext cx="4379505" cy="4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Website: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Lots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functionality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Works </a:t>
            </a:r>
            <a:r>
              <a:rPr lang="de-DE" dirty="0" err="1"/>
              <a:t>best</a:t>
            </a:r>
            <a:r>
              <a:rPr lang="de-DE" dirty="0"/>
              <a:t> on a </a:t>
            </a:r>
            <a:r>
              <a:rPr lang="de-DE" dirty="0" err="1"/>
              <a:t>computer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Read &amp; Edit all </a:t>
            </a:r>
            <a:r>
              <a:rPr lang="de-DE" dirty="0" err="1"/>
              <a:t>content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High </a:t>
            </a:r>
            <a:r>
              <a:rPr lang="de-DE" dirty="0" err="1"/>
              <a:t>bandwidth</a:t>
            </a:r>
            <a:r>
              <a:rPr lang="de-DE" dirty="0"/>
              <a:t> </a:t>
            </a:r>
            <a:r>
              <a:rPr lang="de-DE" dirty="0" err="1"/>
              <a:t>needs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8956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0B480-3681-6342-8FE7-2819F5D29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48" y="1076131"/>
            <a:ext cx="8229600" cy="579572"/>
          </a:xfrm>
        </p:spPr>
        <p:txBody>
          <a:bodyPr>
            <a:normAutofit fontScale="90000"/>
          </a:bodyPr>
          <a:lstStyle/>
          <a:p>
            <a:r>
              <a:rPr lang="de-DE" dirty="0"/>
              <a:t>Website vs.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E0945C-C0B3-FD49-9AA3-659A9C5E2D9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09732" y="1867834"/>
            <a:ext cx="5430754" cy="4280596"/>
          </a:xfrm>
        </p:spPr>
        <p:txBody>
          <a:bodyPr>
            <a:normAutofit/>
          </a:bodyPr>
          <a:lstStyle/>
          <a:p>
            <a:r>
              <a:rPr lang="de-DE" dirty="0"/>
              <a:t>App: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err="1"/>
              <a:t>Simplified</a:t>
            </a:r>
            <a:r>
              <a:rPr lang="de-DE" dirty="0"/>
              <a:t> </a:t>
            </a:r>
            <a:r>
              <a:rPr lang="de-DE" dirty="0" err="1"/>
              <a:t>interface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Low </a:t>
            </a:r>
            <a:r>
              <a:rPr lang="de-DE" dirty="0" err="1"/>
              <a:t>bandwidth</a:t>
            </a:r>
            <a:r>
              <a:rPr lang="de-DE" dirty="0"/>
              <a:t> </a:t>
            </a:r>
            <a:r>
              <a:rPr lang="de-DE" dirty="0" err="1"/>
              <a:t>needs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Read + Text </a:t>
            </a:r>
            <a:r>
              <a:rPr lang="de-DE" dirty="0" err="1"/>
              <a:t>only</a:t>
            </a:r>
            <a:r>
              <a:rPr lang="de-DE" dirty="0"/>
              <a:t> + simple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blog</a:t>
            </a:r>
            <a:r>
              <a:rPr lang="de-DE" dirty="0"/>
              <a:t>/</a:t>
            </a:r>
            <a:r>
              <a:rPr lang="de-DE" dirty="0" err="1"/>
              <a:t>page</a:t>
            </a:r>
            <a:r>
              <a:rPr lang="de-DE" dirty="0"/>
              <a:t>/ </a:t>
            </a:r>
            <a:r>
              <a:rPr lang="de-DE" dirty="0" err="1"/>
              <a:t>attachments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Chat </a:t>
            </a:r>
            <a:r>
              <a:rPr lang="de-DE" dirty="0" err="1"/>
              <a:t>feature</a:t>
            </a:r>
            <a:endParaRPr lang="de-DE" dirty="0"/>
          </a:p>
          <a:p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B894FF-2E1D-0347-8CA6-D1F3FFF85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48" y="1867834"/>
            <a:ext cx="2407836" cy="428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05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2CF0F-1074-AE4F-B56E-5DA140932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348" y="1156996"/>
            <a:ext cx="8229600" cy="498707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Install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1DD79-C492-FE40-9792-A63A5262FB4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 err="1"/>
              <a:t>Direct</a:t>
            </a:r>
            <a:r>
              <a:rPr lang="de-DE" dirty="0"/>
              <a:t> link: </a:t>
            </a:r>
            <a:r>
              <a:rPr lang="de-DE" dirty="0">
                <a:hlinkClick r:id="rId2"/>
              </a:rPr>
              <a:t>MAAN App on Google Play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Open Google Play Store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/>
              <a:t>Search </a:t>
            </a:r>
            <a:r>
              <a:rPr lang="de-DE" dirty="0" err="1"/>
              <a:t>for</a:t>
            </a:r>
            <a:r>
              <a:rPr lang="de-DE" dirty="0"/>
              <a:t> „</a:t>
            </a:r>
            <a:r>
              <a:rPr lang="de-DE" dirty="0" err="1"/>
              <a:t>maan</a:t>
            </a:r>
            <a:r>
              <a:rPr lang="de-DE" dirty="0"/>
              <a:t> </a:t>
            </a:r>
            <a:r>
              <a:rPr lang="de-DE" dirty="0" err="1"/>
              <a:t>ifoam</a:t>
            </a:r>
            <a:r>
              <a:rPr lang="de-DE" dirty="0"/>
              <a:t>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err="1"/>
              <a:t>Install</a:t>
            </a:r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username+password</a:t>
            </a:r>
            <a:r>
              <a:rPr lang="de-DE" dirty="0"/>
              <a:t> at </a:t>
            </a:r>
            <a:r>
              <a:rPr lang="de-DE" dirty="0" err="1"/>
              <a:t>hand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sign</a:t>
            </a:r>
            <a:r>
              <a:rPr lang="de-DE" dirty="0"/>
              <a:t> in</a:t>
            </a:r>
          </a:p>
        </p:txBody>
      </p:sp>
    </p:spTree>
    <p:extLst>
      <p:ext uri="{BB962C8B-B14F-4D97-AF65-F5344CB8AC3E}">
        <p14:creationId xmlns:p14="http://schemas.microsoft.com/office/powerpoint/2010/main" val="1231088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11468" y="1159138"/>
            <a:ext cx="3567660" cy="809469"/>
          </a:xfrm>
        </p:spPr>
        <p:txBody>
          <a:bodyPr>
            <a:normAutofit/>
          </a:bodyPr>
          <a:lstStyle/>
          <a:p>
            <a:r>
              <a:rPr lang="en-US" dirty="0"/>
              <a:t>Screenshots</a:t>
            </a: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385" y="1898543"/>
            <a:ext cx="2425984" cy="4312863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8" y="1898543"/>
            <a:ext cx="2425986" cy="43128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291" y="1898543"/>
            <a:ext cx="2425986" cy="43128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663908" y="-15439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9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7634" y="1177799"/>
            <a:ext cx="3567660" cy="809469"/>
          </a:xfrm>
        </p:spPr>
        <p:txBody>
          <a:bodyPr>
            <a:normAutofit/>
          </a:bodyPr>
          <a:lstStyle/>
          <a:p>
            <a:r>
              <a:rPr lang="en-US" dirty="0"/>
              <a:t>Screenshots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34" y="1866122"/>
            <a:ext cx="2444223" cy="4345284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053" y="1866122"/>
            <a:ext cx="2444222" cy="434528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471" y="1866122"/>
            <a:ext cx="2444223" cy="4345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01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1FAB61-1644-1C4D-9833-C69BBFCCD1E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de-DE" dirty="0" err="1"/>
              <a:t>s.kufferath@ifoam.bio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544360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Page">
  <a:themeElements>
    <a:clrScheme name="Custom 18">
      <a:dk1>
        <a:srgbClr val="FFFFFF"/>
      </a:dk1>
      <a:lt1>
        <a:srgbClr val="000000"/>
      </a:lt1>
      <a:dk2>
        <a:srgbClr val="002172"/>
      </a:dk2>
      <a:lt2>
        <a:srgbClr val="B4B9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99CC"/>
      </a:hlink>
      <a:folHlink>
        <a:srgbClr val="0000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ection_Title_Page">
  <a:themeElements>
    <a:clrScheme name="Custom 16">
      <a:dk1>
        <a:srgbClr val="FFFFFF"/>
      </a:dk1>
      <a:lt1>
        <a:srgbClr val="000000"/>
      </a:lt1>
      <a:dk2>
        <a:srgbClr val="002372"/>
      </a:dk2>
      <a:lt2>
        <a:srgbClr val="B4C8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ank You (final slide)">
  <a:themeElements>
    <a:clrScheme name="Custom 16">
      <a:dk1>
        <a:srgbClr val="FFFFFF"/>
      </a:dk1>
      <a:lt1>
        <a:srgbClr val="000000"/>
      </a:lt1>
      <a:dk2>
        <a:srgbClr val="002372"/>
      </a:dk2>
      <a:lt2>
        <a:srgbClr val="B4C8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ontent Pages">
  <a:themeElements>
    <a:clrScheme name="Custom 15">
      <a:dk1>
        <a:sysClr val="windowText" lastClr="000000"/>
      </a:dk1>
      <a:lt1>
        <a:sysClr val="window" lastClr="FFFFFF"/>
      </a:lt1>
      <a:dk2>
        <a:srgbClr val="001B71"/>
      </a:dk2>
      <a:lt2>
        <a:srgbClr val="ADB8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9FE"/>
      </a:hlink>
      <a:folHlink>
        <a:srgbClr val="FCFFFD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6811</TotalTime>
  <Words>125</Words>
  <Application>Microsoft Macintosh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Cover Page</vt:lpstr>
      <vt:lpstr>Section_Title_Page</vt:lpstr>
      <vt:lpstr>Thank You (final slide)</vt:lpstr>
      <vt:lpstr>Content Pages</vt:lpstr>
      <vt:lpstr>MAAN App Introduction</vt:lpstr>
      <vt:lpstr>Welcome</vt:lpstr>
      <vt:lpstr>Website vs. App</vt:lpstr>
      <vt:lpstr>Website vs. App</vt:lpstr>
      <vt:lpstr>How to Install</vt:lpstr>
      <vt:lpstr>Screenshots</vt:lpstr>
      <vt:lpstr>Screenshots</vt:lpstr>
      <vt:lpstr>PowerPoint Presentation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Stevie Caledonia</dc:creator>
  <cp:lastModifiedBy>Shaknoza Kurbanalieva</cp:lastModifiedBy>
  <cp:revision>367</cp:revision>
  <dcterms:created xsi:type="dcterms:W3CDTF">2015-01-14T10:56:40Z</dcterms:created>
  <dcterms:modified xsi:type="dcterms:W3CDTF">2019-02-25T13:28:06Z</dcterms:modified>
</cp:coreProperties>
</file>