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3" r:id="rId17"/>
    <p:sldId id="274" r:id="rId18"/>
    <p:sldId id="270" r:id="rId19"/>
    <p:sldId id="271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5009" autoAdjust="0"/>
  </p:normalViewPr>
  <p:slideViewPr>
    <p:cSldViewPr>
      <p:cViewPr varScale="1">
        <p:scale>
          <a:sx n="63" d="100"/>
          <a:sy n="63" d="100"/>
        </p:scale>
        <p:origin x="-1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81600-CEB9-401F-90CE-E8CC8B24B61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099EA-2A33-4913-903F-57B22F60E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Updated version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Compost making Training at village </a:t>
            </a:r>
            <a:r>
              <a:rPr lang="en-US" dirty="0" err="1" smtClean="0"/>
              <a:t>Chinjiala</a:t>
            </a:r>
            <a:r>
              <a:rPr lang="en-US" baseline="0" dirty="0" smtClean="0"/>
              <a:t> cum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on dated 27</a:t>
            </a:r>
            <a:r>
              <a:rPr lang="en-US" baseline="30000" dirty="0" smtClean="0"/>
              <a:t>th</a:t>
            </a:r>
            <a:r>
              <a:rPr lang="en-US" dirty="0" smtClean="0"/>
              <a:t> and 28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Contnued</a:t>
            </a:r>
            <a:r>
              <a:rPr lang="en-US" dirty="0" smtClean="0"/>
              <a:t>- Compost making Training at village </a:t>
            </a:r>
            <a:r>
              <a:rPr lang="en-US" dirty="0" err="1" smtClean="0"/>
              <a:t>Chinjiala</a:t>
            </a:r>
            <a:r>
              <a:rPr lang="en-US" baseline="0" dirty="0" smtClean="0"/>
              <a:t> cum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on dated 27</a:t>
            </a:r>
            <a:r>
              <a:rPr lang="en-US" baseline="30000" dirty="0" smtClean="0"/>
              <a:t>th</a:t>
            </a:r>
            <a:r>
              <a:rPr lang="en-US" dirty="0" smtClean="0"/>
              <a:t> and 28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Compost Making Training at Village </a:t>
            </a:r>
            <a:r>
              <a:rPr lang="en-US" dirty="0" err="1" smtClean="0"/>
              <a:t>Soha</a:t>
            </a:r>
            <a:r>
              <a:rPr lang="en-US" dirty="0" smtClean="0"/>
              <a:t> Beer Union Council- dated 21</a:t>
            </a:r>
            <a:r>
              <a:rPr lang="en-US" baseline="30000" dirty="0" smtClean="0"/>
              <a:t>st</a:t>
            </a:r>
            <a:r>
              <a:rPr lang="en-US" dirty="0" smtClean="0"/>
              <a:t> and 22</a:t>
            </a:r>
            <a:r>
              <a:rPr lang="en-US" baseline="30000" dirty="0" smtClean="0"/>
              <a:t>nd</a:t>
            </a:r>
            <a:r>
              <a:rPr lang="en-US" dirty="0" smtClean="0"/>
              <a:t> October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Compost making site at village </a:t>
            </a:r>
            <a:r>
              <a:rPr lang="en-US" dirty="0" err="1" smtClean="0"/>
              <a:t>Zain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in the land of Babar Khan Farmer completed on dated 30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Compost making site </a:t>
            </a:r>
            <a:r>
              <a:rPr lang="en-US" dirty="0" err="1" smtClean="0"/>
              <a:t>Soha</a:t>
            </a:r>
            <a:r>
              <a:rPr lang="en-US" dirty="0" smtClean="0"/>
              <a:t> in the land of M. </a:t>
            </a:r>
            <a:r>
              <a:rPr lang="en-US" dirty="0" err="1" smtClean="0"/>
              <a:t>Irshad</a:t>
            </a:r>
            <a:r>
              <a:rPr lang="en-US" dirty="0" smtClean="0"/>
              <a:t> Farmer completed on 04.11.2016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Compost making site </a:t>
            </a:r>
            <a:r>
              <a:rPr lang="en-US" dirty="0" err="1" smtClean="0"/>
              <a:t>Chinjiala</a:t>
            </a:r>
            <a:r>
              <a:rPr lang="en-US" dirty="0" smtClean="0"/>
              <a:t>-cum </a:t>
            </a:r>
            <a:r>
              <a:rPr lang="en-US" dirty="0" err="1" smtClean="0"/>
              <a:t>Kacchi</a:t>
            </a:r>
            <a:r>
              <a:rPr lang="en-US" dirty="0" smtClean="0"/>
              <a:t> in the land of M. </a:t>
            </a:r>
            <a:r>
              <a:rPr lang="en-US" dirty="0" err="1" smtClean="0"/>
              <a:t>Haroon</a:t>
            </a:r>
            <a:r>
              <a:rPr lang="en-US" dirty="0" smtClean="0"/>
              <a:t> Farmer completed on 30.07.2016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1. Compost Making Training / Display at Village </a:t>
            </a:r>
            <a:r>
              <a:rPr lang="en-US" dirty="0" err="1" smtClean="0"/>
              <a:t>Soha</a:t>
            </a:r>
            <a:r>
              <a:rPr lang="en-US" dirty="0" smtClean="0"/>
              <a:t> Beer Union Council- dated 28.11.2016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Continued-Compost Making Training / Display at Village </a:t>
            </a:r>
            <a:r>
              <a:rPr lang="en-US" dirty="0" err="1" smtClean="0"/>
              <a:t>Soha</a:t>
            </a:r>
            <a:r>
              <a:rPr lang="en-US" dirty="0" smtClean="0"/>
              <a:t> Beer Union Council- dated 28.11.2016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2.</a:t>
            </a:r>
            <a:r>
              <a:rPr lang="en-US" baseline="0" dirty="0" smtClean="0"/>
              <a:t> </a:t>
            </a:r>
            <a:r>
              <a:rPr lang="en-US" dirty="0" smtClean="0"/>
              <a:t>Compost Making Training / Display at Village </a:t>
            </a:r>
            <a:r>
              <a:rPr lang="en-US" dirty="0" err="1" smtClean="0"/>
              <a:t>Zain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Beer Union Council- dated 29.11.2016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3.</a:t>
            </a:r>
            <a:r>
              <a:rPr lang="en-US" baseline="0" dirty="0" smtClean="0"/>
              <a:t> </a:t>
            </a:r>
            <a:r>
              <a:rPr lang="en-US" dirty="0" smtClean="0"/>
              <a:t>Compost Making Training / Display at Village </a:t>
            </a:r>
            <a:r>
              <a:rPr lang="en-US" dirty="0" err="1" smtClean="0"/>
              <a:t>Chinjiala</a:t>
            </a:r>
            <a:r>
              <a:rPr lang="en-US" dirty="0" smtClean="0"/>
              <a:t> cum </a:t>
            </a:r>
            <a:r>
              <a:rPr lang="en-US" dirty="0" err="1" smtClean="0"/>
              <a:t>Kacchi</a:t>
            </a:r>
            <a:r>
              <a:rPr lang="en-US" dirty="0" smtClean="0"/>
              <a:t> Beer Union Council- dated 30.11.2016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of Completed Works </a:t>
            </a:r>
            <a:r>
              <a:rPr lang="en-US" smtClean="0"/>
              <a:t>/ Activities	     160 M</a:t>
            </a:r>
            <a:r>
              <a:rPr lang="en-US" baseline="0" smtClean="0"/>
              <a:t> 77 F  237 HH  1325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Baseline Survey-Group Discussion at village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-24</a:t>
            </a:r>
            <a:r>
              <a:rPr lang="en-US" baseline="30000" dirty="0" smtClean="0"/>
              <a:t>th</a:t>
            </a:r>
            <a:r>
              <a:rPr lang="en-US" dirty="0" smtClean="0"/>
              <a:t> May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Awareness Session male-at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Beer Union Council – 3</a:t>
            </a:r>
            <a:r>
              <a:rPr lang="en-US" baseline="30000" dirty="0" smtClean="0"/>
              <a:t>rd</a:t>
            </a:r>
            <a:r>
              <a:rPr lang="en-US" dirty="0" smtClean="0"/>
              <a:t> June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Awareness Session Female-at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Beer Union</a:t>
            </a:r>
            <a:r>
              <a:rPr lang="en-US" baseline="0" dirty="0" smtClean="0"/>
              <a:t> Council-3</a:t>
            </a:r>
            <a:r>
              <a:rPr lang="en-US" baseline="30000" dirty="0" smtClean="0"/>
              <a:t>rd</a:t>
            </a:r>
            <a:r>
              <a:rPr lang="en-US" baseline="0" dirty="0" smtClean="0"/>
              <a:t> June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Awareness Session male at village Council Office Soha-4</a:t>
            </a:r>
            <a:r>
              <a:rPr lang="en-US" baseline="30000" dirty="0" smtClean="0"/>
              <a:t>th</a:t>
            </a:r>
            <a:r>
              <a:rPr lang="en-US" dirty="0" smtClean="0"/>
              <a:t> June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Awareness Raising Session Female at village </a:t>
            </a:r>
            <a:r>
              <a:rPr lang="en-US" dirty="0" err="1" smtClean="0"/>
              <a:t>Kacchi</a:t>
            </a:r>
            <a:r>
              <a:rPr lang="en-US" dirty="0" smtClean="0"/>
              <a:t> </a:t>
            </a:r>
            <a:r>
              <a:rPr lang="en-US" dirty="0" err="1" smtClean="0"/>
              <a:t>Khalosan</a:t>
            </a:r>
            <a:r>
              <a:rPr lang="en-US" dirty="0" smtClean="0"/>
              <a:t> dated 19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 Awareness Session Male</a:t>
            </a:r>
            <a:r>
              <a:rPr lang="en-US" baseline="0" dirty="0" smtClean="0"/>
              <a:t> at village </a:t>
            </a:r>
            <a:r>
              <a:rPr lang="en-US" baseline="0" dirty="0" err="1" smtClean="0"/>
              <a:t>Chanjiala</a:t>
            </a:r>
            <a:r>
              <a:rPr lang="en-US" baseline="0" dirty="0" smtClean="0"/>
              <a:t> cum </a:t>
            </a:r>
            <a:r>
              <a:rPr lang="en-US" baseline="0" dirty="0" err="1" smtClean="0"/>
              <a:t>Kacchi</a:t>
            </a:r>
            <a:r>
              <a:rPr lang="en-US" baseline="0" dirty="0" smtClean="0"/>
              <a:t>- dated 21</a:t>
            </a:r>
            <a:r>
              <a:rPr lang="en-US" baseline="30000" dirty="0" smtClean="0"/>
              <a:t>st</a:t>
            </a:r>
            <a:r>
              <a:rPr lang="en-US" baseline="0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Compost making Training at village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on dated 12</a:t>
            </a:r>
            <a:r>
              <a:rPr lang="en-US" baseline="30000" dirty="0" smtClean="0"/>
              <a:t>th</a:t>
            </a:r>
            <a:r>
              <a:rPr lang="en-US" dirty="0" smtClean="0"/>
              <a:t> and 13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0DF70D-FF3F-4B39-9487-6B92CE55EE4D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16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8.jpe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11" Type="http://schemas.openxmlformats.org/officeDocument/2006/relationships/image" Target="../media/image49.jpeg"/><Relationship Id="rId5" Type="http://schemas.openxmlformats.org/officeDocument/2006/relationships/image" Target="../media/image50.jpeg"/><Relationship Id="rId10" Type="http://schemas.openxmlformats.org/officeDocument/2006/relationships/image" Target="../media/image52.jpeg"/><Relationship Id="rId4" Type="http://schemas.openxmlformats.org/officeDocument/2006/relationships/image" Target="../media/image47.jpeg"/><Relationship Id="rId9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1.jpeg"/><Relationship Id="rId7" Type="http://schemas.openxmlformats.org/officeDocument/2006/relationships/image" Target="../media/image7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15.jpeg"/><Relationship Id="rId5" Type="http://schemas.openxmlformats.org/officeDocument/2006/relationships/image" Target="../media/image73.jpeg"/><Relationship Id="rId10" Type="http://schemas.openxmlformats.org/officeDocument/2006/relationships/image" Target="../media/image12.jpeg"/><Relationship Id="rId4" Type="http://schemas.openxmlformats.org/officeDocument/2006/relationships/image" Target="../media/image72.jpeg"/><Relationship Id="rId9" Type="http://schemas.openxmlformats.org/officeDocument/2006/relationships/image" Target="../media/image7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54.jpeg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81.jpeg"/><Relationship Id="rId5" Type="http://schemas.openxmlformats.org/officeDocument/2006/relationships/image" Target="../media/image57.jpeg"/><Relationship Id="rId10" Type="http://schemas.openxmlformats.org/officeDocument/2006/relationships/image" Target="../media/image26.jpeg"/><Relationship Id="rId4" Type="http://schemas.openxmlformats.org/officeDocument/2006/relationships/image" Target="../media/image77.jpeg"/><Relationship Id="rId9" Type="http://schemas.openxmlformats.org/officeDocument/2006/relationships/image" Target="../media/image8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Welcome To</a:t>
            </a:r>
            <a:br>
              <a:rPr lang="en-US" sz="4800" dirty="0" smtClean="0"/>
            </a:br>
            <a:r>
              <a:rPr lang="en-US" sz="4800" dirty="0" smtClean="0"/>
              <a:t>Organic Farming-Nutrition Sensitive Agriculture  </a:t>
            </a:r>
            <a:endParaRPr lang="en-US" sz="48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         </a:t>
            </a:r>
            <a:r>
              <a:rPr lang="en-US" sz="4000" dirty="0" smtClean="0"/>
              <a:t>Location: </a:t>
            </a:r>
          </a:p>
          <a:p>
            <a:pPr algn="ctr"/>
            <a:r>
              <a:rPr lang="en-US" sz="4000" dirty="0" err="1" smtClean="0"/>
              <a:t>Soha</a:t>
            </a:r>
            <a:r>
              <a:rPr lang="en-US" sz="4000" dirty="0" smtClean="0"/>
              <a:t>, </a:t>
            </a:r>
            <a:r>
              <a:rPr lang="en-US" sz="4000" dirty="0" err="1" smtClean="0"/>
              <a:t>Kacchi</a:t>
            </a:r>
            <a:r>
              <a:rPr lang="en-US" sz="4000" dirty="0" smtClean="0"/>
              <a:t> Beer Union Council District </a:t>
            </a:r>
            <a:r>
              <a:rPr lang="en-US" sz="4000" dirty="0" err="1" smtClean="0"/>
              <a:t>Haripur</a:t>
            </a: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Field Photos-Kachi\Photos-1\IMG0094A.jpg"/>
          <p:cNvPicPr/>
          <p:nvPr/>
        </p:nvPicPr>
        <p:blipFill>
          <a:blip r:embed="rId3">
            <a:lum bright="25000" contrast="15000"/>
          </a:blip>
          <a:srcRect/>
          <a:stretch>
            <a:fillRect/>
          </a:stretch>
        </p:blipFill>
        <p:spPr bwMode="auto">
          <a:xfrm>
            <a:off x="1752600" y="1143000"/>
            <a:ext cx="5943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M-Elahi-1\pics\IMG_20160712_103129.jpg"/>
          <p:cNvPicPr/>
          <p:nvPr/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>
            <a:off x="609600" y="609600"/>
            <a:ext cx="2447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M-Elahi-1\pics\IMG_20160712_103426.jpg"/>
          <p:cNvPicPr/>
          <p:nvPr/>
        </p:nvPicPr>
        <p:blipFill>
          <a:blip r:embed="rId4" cstate="print">
            <a:lum bright="15000" contrast="15000"/>
          </a:blip>
          <a:srcRect/>
          <a:stretch>
            <a:fillRect/>
          </a:stretch>
        </p:blipFill>
        <p:spPr bwMode="auto">
          <a:xfrm>
            <a:off x="35052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M-Elahi-1\pics\IMG_20160712_103605.jpg"/>
          <p:cNvPicPr/>
          <p:nvPr/>
        </p:nvPicPr>
        <p:blipFill>
          <a:blip r:embed="rId5" cstate="print">
            <a:lum bright="15000" contrast="15000"/>
          </a:blip>
          <a:srcRect/>
          <a:stretch>
            <a:fillRect/>
          </a:stretch>
        </p:blipFill>
        <p:spPr bwMode="auto">
          <a:xfrm>
            <a:off x="63246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M-Elahi-1\pics\IMG_20160712_100756.jpg"/>
          <p:cNvPicPr/>
          <p:nvPr/>
        </p:nvPicPr>
        <p:blipFill>
          <a:blip r:embed="rId6" cstate="print">
            <a:lum bright="10000" contrast="10000"/>
          </a:blip>
          <a:srcRect/>
          <a:stretch>
            <a:fillRect/>
          </a:stretch>
        </p:blipFill>
        <p:spPr bwMode="auto">
          <a:xfrm>
            <a:off x="6096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INDIGOROSE\Desktop\Received image\20160719_111804.jpg"/>
          <p:cNvPicPr/>
          <p:nvPr/>
        </p:nvPicPr>
        <p:blipFill>
          <a:blip r:embed="rId7" cstate="print">
            <a:lum bright="8000" contrast="7000"/>
          </a:blip>
          <a:srcRect/>
          <a:stretch>
            <a:fillRect/>
          </a:stretch>
        </p:blipFill>
        <p:spPr bwMode="auto">
          <a:xfrm>
            <a:off x="3505200" y="2590800"/>
            <a:ext cx="24860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:\Field Photos-Kachi\Received image\20160719_111927.jpg"/>
          <p:cNvPicPr/>
          <p:nvPr/>
        </p:nvPicPr>
        <p:blipFill>
          <a:blip r:embed="rId8" cstate="print">
            <a:lum bright="25000" contrast="20000"/>
          </a:blip>
          <a:srcRect/>
          <a:stretch>
            <a:fillRect/>
          </a:stretch>
        </p:blipFill>
        <p:spPr bwMode="auto">
          <a:xfrm>
            <a:off x="6400800" y="2590800"/>
            <a:ext cx="243268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M-Elahi-1\pics\IMG_20160712_100350.jpg"/>
          <p:cNvPicPr/>
          <p:nvPr/>
        </p:nvPicPr>
        <p:blipFill>
          <a:blip r:embed="rId9" cstate="print">
            <a:lum bright="15000" contrast="15000"/>
          </a:blip>
          <a:srcRect/>
          <a:stretch>
            <a:fillRect/>
          </a:stretch>
        </p:blipFill>
        <p:spPr bwMode="auto">
          <a:xfrm>
            <a:off x="6096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INDIGOROSE\Desktop\Received image\20160719_112108.jpg"/>
          <p:cNvPicPr/>
          <p:nvPr/>
        </p:nvPicPr>
        <p:blipFill>
          <a:blip r:embed="rId10" cstate="print">
            <a:lum bright="10000" contrast="10000"/>
          </a:blip>
          <a:srcRect/>
          <a:stretch>
            <a:fillRect/>
          </a:stretch>
        </p:blipFill>
        <p:spPr bwMode="auto">
          <a:xfrm>
            <a:off x="3581400" y="4572000"/>
            <a:ext cx="24161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INDIGOROSE\Desktop\Compost site Zaini Kachi\IMG_20160712_112029.jpg"/>
          <p:cNvPicPr/>
          <p:nvPr/>
        </p:nvPicPr>
        <p:blipFill>
          <a:blip r:embed="rId11" cstate="print">
            <a:lum bright="15000" contrast="15000"/>
          </a:blip>
          <a:srcRect/>
          <a:stretch>
            <a:fillRect/>
          </a:stretch>
        </p:blipFill>
        <p:spPr bwMode="auto">
          <a:xfrm>
            <a:off x="64008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:\Chanjiala Pics\DSCN3599.JPG"/>
          <p:cNvPicPr/>
          <p:nvPr/>
        </p:nvPicPr>
        <p:blipFill>
          <a:blip r:embed="rId3" cstate="print">
            <a:lum bright="30000" contrast="30000"/>
          </a:blip>
          <a:srcRect/>
          <a:stretch>
            <a:fillRect/>
          </a:stretch>
        </p:blipFill>
        <p:spPr bwMode="auto">
          <a:xfrm>
            <a:off x="4572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G:\Photo0597.jpg"/>
          <p:cNvPicPr/>
          <p:nvPr/>
        </p:nvPicPr>
        <p:blipFill>
          <a:blip r:embed="rId4" cstate="print">
            <a:lum bright="15000" contrast="15000"/>
          </a:blip>
          <a:srcRect/>
          <a:stretch>
            <a:fillRect/>
          </a:stretch>
        </p:blipFill>
        <p:spPr bwMode="auto">
          <a:xfrm>
            <a:off x="32766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:\Chanjiala Pics\DSCN3604.JPG"/>
          <p:cNvPicPr/>
          <p:nvPr/>
        </p:nvPicPr>
        <p:blipFill>
          <a:blip r:embed="rId5" cstate="print">
            <a:lum bright="25000" contrast="23000"/>
          </a:blip>
          <a:srcRect/>
          <a:stretch>
            <a:fillRect/>
          </a:stretch>
        </p:blipFill>
        <p:spPr bwMode="auto">
          <a:xfrm>
            <a:off x="62484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:\Chanjiala Pics\DSCN3602.JPG"/>
          <p:cNvPicPr/>
          <p:nvPr/>
        </p:nvPicPr>
        <p:blipFill>
          <a:blip r:embed="rId6" cstate="print">
            <a:lum bright="20000" contrast="20000"/>
          </a:blip>
          <a:srcRect/>
          <a:stretch>
            <a:fillRect/>
          </a:stretch>
        </p:blipFill>
        <p:spPr bwMode="auto">
          <a:xfrm>
            <a:off x="4572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:\Chanjiala Pics\DSCN3607.JPG"/>
          <p:cNvPicPr/>
          <p:nvPr/>
        </p:nvPicPr>
        <p:blipFill>
          <a:blip r:embed="rId7" cstate="print">
            <a:lum bright="25000" contrast="25000"/>
          </a:blip>
          <a:srcRect/>
          <a:stretch>
            <a:fillRect/>
          </a:stretch>
        </p:blipFill>
        <p:spPr bwMode="auto">
          <a:xfrm>
            <a:off x="32766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:\Chanjiala Pics\DSCN3608.JPG"/>
          <p:cNvPicPr/>
          <p:nvPr/>
        </p:nvPicPr>
        <p:blipFill>
          <a:blip r:embed="rId8" cstate="print">
            <a:lum bright="30000" contrast="30000"/>
          </a:blip>
          <a:srcRect/>
          <a:stretch>
            <a:fillRect/>
          </a:stretch>
        </p:blipFill>
        <p:spPr bwMode="auto">
          <a:xfrm>
            <a:off x="62484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:\Chanjiala Pics\DSCN3611.JPG"/>
          <p:cNvPicPr/>
          <p:nvPr/>
        </p:nvPicPr>
        <p:blipFill>
          <a:blip r:embed="rId9" cstate="print">
            <a:lum bright="20000" contrast="20000"/>
          </a:blip>
          <a:srcRect/>
          <a:stretch>
            <a:fillRect/>
          </a:stretch>
        </p:blipFill>
        <p:spPr bwMode="auto">
          <a:xfrm>
            <a:off x="4572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:\Chanjiala Pics\DSCN3612.JPG"/>
          <p:cNvPicPr/>
          <p:nvPr/>
        </p:nvPicPr>
        <p:blipFill>
          <a:blip r:embed="rId10" cstate="print">
            <a:lum bright="25000" contrast="22000"/>
          </a:blip>
          <a:srcRect/>
          <a:stretch>
            <a:fillRect/>
          </a:stretch>
        </p:blipFill>
        <p:spPr bwMode="auto">
          <a:xfrm>
            <a:off x="3276600" y="4572000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:\Photo0602.jpg"/>
          <p:cNvPicPr/>
          <p:nvPr/>
        </p:nvPicPr>
        <p:blipFill>
          <a:blip r:embed="rId11" cstate="print">
            <a:lum bright="15000" contrast="15000"/>
          </a:blip>
          <a:srcRect/>
          <a:stretch>
            <a:fillRect/>
          </a:stretch>
        </p:blipFill>
        <p:spPr bwMode="auto">
          <a:xfrm>
            <a:off x="6248400" y="4572000"/>
            <a:ext cx="24384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M-Elahi-1\pics\IMG_20160712_125553.jpg"/>
          <p:cNvPicPr/>
          <p:nvPr/>
        </p:nvPicPr>
        <p:blipFill>
          <a:blip r:embed="rId3" cstate="print">
            <a:lum bright="7000" contrast="5000"/>
          </a:blip>
          <a:srcRect/>
          <a:stretch>
            <a:fillRect/>
          </a:stretch>
        </p:blipFill>
        <p:spPr bwMode="auto">
          <a:xfrm>
            <a:off x="35052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Field Photos-Kachi\Photos-ch\IMG0128A.jpg"/>
          <p:cNvPicPr/>
          <p:nvPr/>
        </p:nvPicPr>
        <p:blipFill>
          <a:blip r:embed="rId4">
            <a:lum bright="10000" contrast="10000"/>
          </a:blip>
          <a:srcRect/>
          <a:stretch>
            <a:fillRect/>
          </a:stretch>
        </p:blipFill>
        <p:spPr bwMode="auto">
          <a:xfrm>
            <a:off x="3505200" y="4495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Field Photos-Kachi\Photos-ch\IMG0119A.jpg"/>
          <p:cNvPicPr/>
          <p:nvPr/>
        </p:nvPicPr>
        <p:blipFill>
          <a:blip r:embed="rId5">
            <a:lum bright="25000" contrast="25000"/>
          </a:blip>
          <a:srcRect/>
          <a:stretch>
            <a:fillRect/>
          </a:stretch>
        </p:blipFill>
        <p:spPr bwMode="auto">
          <a:xfrm>
            <a:off x="8382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Field Photos-Kachi\Photos-ch\IMG0126A.jpg"/>
          <p:cNvPicPr/>
          <p:nvPr/>
        </p:nvPicPr>
        <p:blipFill>
          <a:blip r:embed="rId6">
            <a:lum bright="7000" contrast="5000"/>
          </a:blip>
          <a:srcRect/>
          <a:stretch>
            <a:fillRect/>
          </a:stretch>
        </p:blipFill>
        <p:spPr bwMode="auto">
          <a:xfrm>
            <a:off x="63246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M-Elahi-1\pics\IMG_20160712_125424.jpg"/>
          <p:cNvPicPr/>
          <p:nvPr/>
        </p:nvPicPr>
        <p:blipFill>
          <a:blip r:embed="rId7" cstate="print">
            <a:lum bright="5000" contrast="5000"/>
          </a:blip>
          <a:srcRect/>
          <a:stretch>
            <a:fillRect/>
          </a:stretch>
        </p:blipFill>
        <p:spPr bwMode="auto">
          <a:xfrm>
            <a:off x="63246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:\Chanjiala Pics\DSCN3615.JPG"/>
          <p:cNvPicPr/>
          <p:nvPr/>
        </p:nvPicPr>
        <p:blipFill>
          <a:blip r:embed="rId8" cstate="print">
            <a:lum bright="25000" contrast="25000"/>
          </a:blip>
          <a:srcRect/>
          <a:stretch>
            <a:fillRect/>
          </a:stretch>
        </p:blipFill>
        <p:spPr bwMode="auto">
          <a:xfrm>
            <a:off x="35052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:\Chanjiala Pics\DSCN3610.JPG"/>
          <p:cNvPicPr/>
          <p:nvPr/>
        </p:nvPicPr>
        <p:blipFill>
          <a:blip r:embed="rId9" cstate="print">
            <a:lum bright="25000" contrast="25000"/>
          </a:blip>
          <a:srcRect/>
          <a:stretch>
            <a:fillRect/>
          </a:stretch>
        </p:blipFill>
        <p:spPr bwMode="auto">
          <a:xfrm>
            <a:off x="8382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Photos\IMG0257A.jpg"/>
          <p:cNvPicPr/>
          <p:nvPr/>
        </p:nvPicPr>
        <p:blipFill>
          <a:blip r:embed="rId3">
            <a:lum bright="20000" contrast="18000"/>
          </a:blip>
          <a:srcRect/>
          <a:stretch>
            <a:fillRect/>
          </a:stretch>
        </p:blipFill>
        <p:spPr bwMode="auto">
          <a:xfrm>
            <a:off x="4572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Photos\IMG0265A.jpg"/>
          <p:cNvPicPr/>
          <p:nvPr/>
        </p:nvPicPr>
        <p:blipFill>
          <a:blip r:embed="rId4">
            <a:lum bright="20000" contrast="20000"/>
          </a:blip>
          <a:srcRect/>
          <a:stretch>
            <a:fillRect/>
          </a:stretch>
        </p:blipFill>
        <p:spPr bwMode="auto">
          <a:xfrm>
            <a:off x="3352800" y="533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Photos\IMG0258A.jpg"/>
          <p:cNvPicPr/>
          <p:nvPr/>
        </p:nvPicPr>
        <p:blipFill>
          <a:blip r:embed="rId5">
            <a:lum bright="20000" contrast="15000"/>
          </a:blip>
          <a:srcRect/>
          <a:stretch>
            <a:fillRect/>
          </a:stretch>
        </p:blipFill>
        <p:spPr bwMode="auto">
          <a:xfrm>
            <a:off x="63246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Photos\IMG0263A.jpg"/>
          <p:cNvPicPr/>
          <p:nvPr/>
        </p:nvPicPr>
        <p:blipFill>
          <a:blip r:embed="rId6">
            <a:lum bright="20000" contrast="16000"/>
          </a:blip>
          <a:srcRect/>
          <a:stretch>
            <a:fillRect/>
          </a:stretch>
        </p:blipFill>
        <p:spPr bwMode="auto">
          <a:xfrm>
            <a:off x="4572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Photos\IMG0262A.jpg"/>
          <p:cNvPicPr/>
          <p:nvPr/>
        </p:nvPicPr>
        <p:blipFill>
          <a:blip r:embed="rId7">
            <a:lum bright="20000" contrast="15000"/>
          </a:blip>
          <a:srcRect/>
          <a:stretch>
            <a:fillRect/>
          </a:stretch>
        </p:blipFill>
        <p:spPr bwMode="auto">
          <a:xfrm>
            <a:off x="33528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Photos\IMG0266A.jpg"/>
          <p:cNvPicPr/>
          <p:nvPr/>
        </p:nvPicPr>
        <p:blipFill>
          <a:blip r:embed="rId8">
            <a:lum bright="20000" contrast="19000"/>
          </a:blip>
          <a:srcRect/>
          <a:stretch>
            <a:fillRect/>
          </a:stretch>
        </p:blipFill>
        <p:spPr bwMode="auto">
          <a:xfrm>
            <a:off x="63246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Documents and Settings\MEHMOOD ELLAHI\Desktop\Photos\IMG0254A.jpg"/>
          <p:cNvPicPr/>
          <p:nvPr/>
        </p:nvPicPr>
        <p:blipFill>
          <a:blip r:embed="rId9">
            <a:lum bright="20000" contrast="15000"/>
          </a:blip>
          <a:srcRect/>
          <a:stretch>
            <a:fillRect/>
          </a:stretch>
        </p:blipFill>
        <p:spPr bwMode="auto">
          <a:xfrm>
            <a:off x="4572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 and Settings\MEHMOOD ELLAHI\Desktop\Photos\IMG0255A.jpg"/>
          <p:cNvPicPr/>
          <p:nvPr/>
        </p:nvPicPr>
        <p:blipFill>
          <a:blip r:embed="rId10">
            <a:lum bright="20000" contrast="19000"/>
          </a:blip>
          <a:srcRect/>
          <a:stretch>
            <a:fillRect/>
          </a:stretch>
        </p:blipFill>
        <p:spPr bwMode="auto">
          <a:xfrm>
            <a:off x="33528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:\Documents and Settings\MEHMOOD ELLAHI\Desktop\Photos\IMG0261A.jpg"/>
          <p:cNvPicPr/>
          <p:nvPr/>
        </p:nvPicPr>
        <p:blipFill>
          <a:blip r:embed="rId11">
            <a:lum bright="20000" contrast="20000"/>
          </a:blip>
          <a:srcRect/>
          <a:stretch>
            <a:fillRect/>
          </a:stretch>
        </p:blipFill>
        <p:spPr bwMode="auto">
          <a:xfrm>
            <a:off x="63246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INDIGOROSE\Desktop\Compost site Zaini Kachi\IMG_20160712_112029.jpg"/>
          <p:cNvPicPr/>
          <p:nvPr/>
        </p:nvPicPr>
        <p:blipFill>
          <a:blip r:embed="rId3" cstate="print">
            <a:lum bright="15000" contrast="15000"/>
          </a:blip>
          <a:srcRect/>
          <a:stretch>
            <a:fillRect/>
          </a:stretch>
        </p:blipFill>
        <p:spPr bwMode="auto">
          <a:xfrm>
            <a:off x="533400" y="8382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Field Photos-Kachi\Photos-ch\IMG0143A.jpg"/>
          <p:cNvPicPr/>
          <p:nvPr/>
        </p:nvPicPr>
        <p:blipFill>
          <a:blip r:embed="rId4">
            <a:lum bright="25000" contrast="24000"/>
          </a:blip>
          <a:srcRect/>
          <a:stretch>
            <a:fillRect/>
          </a:stretch>
        </p:blipFill>
        <p:spPr bwMode="auto">
          <a:xfrm>
            <a:off x="3352800" y="8382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M-Elahi-1\pics\Photos\IMG0185A.jpg"/>
          <p:cNvPicPr/>
          <p:nvPr/>
        </p:nvPicPr>
        <p:blipFill>
          <a:blip r:embed="rId5">
            <a:lum bright="20000" contrast="20000"/>
          </a:blip>
          <a:srcRect/>
          <a:stretch>
            <a:fillRect/>
          </a:stretch>
        </p:blipFill>
        <p:spPr bwMode="auto">
          <a:xfrm>
            <a:off x="6172200" y="8382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Recovored Data\Images and Camera Raw files\jpg\Found_92781464_104541.jpg"/>
          <p:cNvPicPr/>
          <p:nvPr/>
        </p:nvPicPr>
        <p:blipFill>
          <a:blip r:embed="rId6">
            <a:lum bright="15000" contrast="15000"/>
          </a:blip>
          <a:srcRect/>
          <a:stretch>
            <a:fillRect/>
          </a:stretch>
        </p:blipFill>
        <p:spPr bwMode="auto">
          <a:xfrm>
            <a:off x="533400" y="34290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Recovored Data\Images and Camera Raw files\jpg\Found_92781848_97068.jpg"/>
          <p:cNvPicPr/>
          <p:nvPr/>
        </p:nvPicPr>
        <p:blipFill>
          <a:blip r:embed="rId7">
            <a:lum bright="15000" contrast="11000"/>
          </a:blip>
          <a:srcRect/>
          <a:stretch>
            <a:fillRect/>
          </a:stretch>
        </p:blipFill>
        <p:spPr bwMode="auto">
          <a:xfrm>
            <a:off x="3352800" y="34290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Documents and Settings\MEHMOOD ELLAHI\Desktop\Photosdated 2122016\IMG0422A.jpg"/>
          <p:cNvPicPr/>
          <p:nvPr/>
        </p:nvPicPr>
        <p:blipFill>
          <a:blip r:embed="rId8">
            <a:lum bright="5000" contrast="5000"/>
          </a:blip>
          <a:srcRect/>
          <a:stretch>
            <a:fillRect/>
          </a:stretch>
        </p:blipFill>
        <p:spPr bwMode="auto">
          <a:xfrm>
            <a:off x="6172200" y="34290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Photos\IMG0328A.jpg"/>
          <p:cNvPicPr/>
          <p:nvPr/>
        </p:nvPicPr>
        <p:blipFill>
          <a:blip r:embed="rId3">
            <a:lum bright="20000" contrast="15000"/>
          </a:blip>
          <a:srcRect/>
          <a:stretch>
            <a:fillRect/>
          </a:stretch>
        </p:blipFill>
        <p:spPr bwMode="auto">
          <a:xfrm>
            <a:off x="6172200" y="914400"/>
            <a:ext cx="25908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Photos\IMG0278A.jpg"/>
          <p:cNvPicPr/>
          <p:nvPr/>
        </p:nvPicPr>
        <p:blipFill>
          <a:blip r:embed="rId4">
            <a:lum bright="20000" contrast="18000"/>
          </a:blip>
          <a:srcRect/>
          <a:stretch>
            <a:fillRect/>
          </a:stretch>
        </p:blipFill>
        <p:spPr bwMode="auto">
          <a:xfrm>
            <a:off x="533400" y="914400"/>
            <a:ext cx="2590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Photos\IMG0309A.jpg"/>
          <p:cNvPicPr/>
          <p:nvPr/>
        </p:nvPicPr>
        <p:blipFill>
          <a:blip r:embed="rId5">
            <a:lum bright="20000" contrast="18000"/>
          </a:blip>
          <a:srcRect/>
          <a:stretch>
            <a:fillRect/>
          </a:stretch>
        </p:blipFill>
        <p:spPr bwMode="auto">
          <a:xfrm>
            <a:off x="3352800" y="914400"/>
            <a:ext cx="25908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Photos\IMG0323A.jpg"/>
          <p:cNvPicPr/>
          <p:nvPr/>
        </p:nvPicPr>
        <p:blipFill>
          <a:blip r:embed="rId6">
            <a:lum bright="20000" contrast="20000"/>
          </a:blip>
          <a:srcRect/>
          <a:stretch>
            <a:fillRect/>
          </a:stretch>
        </p:blipFill>
        <p:spPr bwMode="auto">
          <a:xfrm>
            <a:off x="533400" y="3425952"/>
            <a:ext cx="2590800" cy="228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Photos\IMG0335A.jpg"/>
          <p:cNvPicPr/>
          <p:nvPr/>
        </p:nvPicPr>
        <p:blipFill>
          <a:blip r:embed="rId7">
            <a:lum bright="20000" contrast="18000"/>
          </a:blip>
          <a:srcRect/>
          <a:stretch>
            <a:fillRect/>
          </a:stretch>
        </p:blipFill>
        <p:spPr bwMode="auto">
          <a:xfrm>
            <a:off x="3352800" y="3429000"/>
            <a:ext cx="2590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M.Elahi-1\Soha Photos\16128362_1243190905774025_1203650957_n.jpg"/>
          <p:cNvPicPr>
            <a:picLocks noChangeAspect="1" noChangeArrowheads="1"/>
          </p:cNvPicPr>
          <p:nvPr/>
        </p:nvPicPr>
        <p:blipFill>
          <a:blip r:embed="rId8">
            <a:lum bright="5000" contrast="5000"/>
          </a:blip>
          <a:srcRect/>
          <a:stretch>
            <a:fillRect/>
          </a:stretch>
        </p:blipFill>
        <p:spPr bwMode="auto">
          <a:xfrm>
            <a:off x="6172200" y="3429000"/>
            <a:ext cx="25908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AWARENESS S (G)\Photos\IMG0389A.jpg"/>
          <p:cNvPicPr/>
          <p:nvPr/>
        </p:nvPicPr>
        <p:blipFill>
          <a:blip r:embed="rId3">
            <a:lum bright="15000" contrast="10000"/>
          </a:blip>
          <a:srcRect/>
          <a:stretch>
            <a:fillRect/>
          </a:stretch>
        </p:blipFill>
        <p:spPr bwMode="auto">
          <a:xfrm>
            <a:off x="685801" y="838200"/>
            <a:ext cx="2590799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AWARENESS S (G)\Photos\IMG0387A.jpg"/>
          <p:cNvPicPr/>
          <p:nvPr/>
        </p:nvPicPr>
        <p:blipFill>
          <a:blip r:embed="rId4">
            <a:lum bright="15000" contrast="11000"/>
          </a:blip>
          <a:srcRect/>
          <a:stretch>
            <a:fillRect/>
          </a:stretch>
        </p:blipFill>
        <p:spPr bwMode="auto">
          <a:xfrm>
            <a:off x="3581400" y="838200"/>
            <a:ext cx="25146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AWARENESS S (G)\Photos\IMG0396A.jpg"/>
          <p:cNvPicPr/>
          <p:nvPr/>
        </p:nvPicPr>
        <p:blipFill>
          <a:blip r:embed="rId5">
            <a:lum bright="15000" contrast="11000"/>
          </a:blip>
          <a:srcRect/>
          <a:stretch>
            <a:fillRect/>
          </a:stretch>
        </p:blipFill>
        <p:spPr bwMode="auto">
          <a:xfrm>
            <a:off x="6324600" y="838200"/>
            <a:ext cx="25146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AWARENESS S (G)\Photos\IMG0398A.jpg"/>
          <p:cNvPicPr/>
          <p:nvPr/>
        </p:nvPicPr>
        <p:blipFill>
          <a:blip r:embed="rId6">
            <a:lum bright="15000" contrast="10000"/>
          </a:blip>
          <a:srcRect/>
          <a:stretch>
            <a:fillRect/>
          </a:stretch>
        </p:blipFill>
        <p:spPr bwMode="auto">
          <a:xfrm>
            <a:off x="685800" y="3429000"/>
            <a:ext cx="2590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AWARENESS S (G)\Photos\IMG0403A.jpg"/>
          <p:cNvPicPr/>
          <p:nvPr/>
        </p:nvPicPr>
        <p:blipFill>
          <a:blip r:embed="rId7">
            <a:lum bright="15000" contrast="10000"/>
          </a:blip>
          <a:srcRect/>
          <a:stretch>
            <a:fillRect/>
          </a:stretch>
        </p:blipFill>
        <p:spPr bwMode="auto">
          <a:xfrm>
            <a:off x="3581400" y="3429000"/>
            <a:ext cx="25146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AWARENESS S (G)\Photos\IMG0400A.jpg"/>
          <p:cNvPicPr/>
          <p:nvPr/>
        </p:nvPicPr>
        <p:blipFill>
          <a:blip r:embed="rId8">
            <a:lum bright="15000" contrast="10000"/>
          </a:blip>
          <a:srcRect/>
          <a:stretch>
            <a:fillRect/>
          </a:stretch>
        </p:blipFill>
        <p:spPr bwMode="auto">
          <a:xfrm>
            <a:off x="6324600" y="34290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Photos\IMG0278A.jpg"/>
          <p:cNvPicPr/>
          <p:nvPr/>
        </p:nvPicPr>
        <p:blipFill>
          <a:blip r:embed="rId3">
            <a:lum bright="15000" contrast="13000"/>
          </a:blip>
          <a:srcRect/>
          <a:stretch>
            <a:fillRect/>
          </a:stretch>
        </p:blipFill>
        <p:spPr bwMode="auto">
          <a:xfrm>
            <a:off x="685800" y="685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Photos\IMG0328A.jpg"/>
          <p:cNvPicPr/>
          <p:nvPr/>
        </p:nvPicPr>
        <p:blipFill>
          <a:blip r:embed="rId4">
            <a:lum bright="20000" contrast="15000"/>
          </a:blip>
          <a:srcRect/>
          <a:stretch>
            <a:fillRect/>
          </a:stretch>
        </p:blipFill>
        <p:spPr bwMode="auto">
          <a:xfrm>
            <a:off x="685800" y="2667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Photos\IMG0323A.jpg"/>
          <p:cNvPicPr/>
          <p:nvPr/>
        </p:nvPicPr>
        <p:blipFill>
          <a:blip r:embed="rId5">
            <a:lum bright="20000" contrast="18000"/>
          </a:blip>
          <a:srcRect/>
          <a:stretch>
            <a:fillRect/>
          </a:stretch>
        </p:blipFill>
        <p:spPr bwMode="auto">
          <a:xfrm>
            <a:off x="3429000" y="2667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:\Documents and Settings\MEHMOOD ELLAHI\Desktop\Photos\IMG0308A.jpg"/>
          <p:cNvPicPr/>
          <p:nvPr/>
        </p:nvPicPr>
        <p:blipFill>
          <a:blip r:embed="rId6">
            <a:lum bright="20000" contrast="10000"/>
          </a:blip>
          <a:srcRect/>
          <a:stretch>
            <a:fillRect/>
          </a:stretch>
        </p:blipFill>
        <p:spPr bwMode="auto">
          <a:xfrm>
            <a:off x="3429000" y="685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:\Documents and Settings\MEHMOOD ELLAHI\Desktop\Photos\IMG0307A.jpg"/>
          <p:cNvPicPr/>
          <p:nvPr/>
        </p:nvPicPr>
        <p:blipFill>
          <a:blip r:embed="rId7">
            <a:lum bright="30000" contrast="17000"/>
          </a:blip>
          <a:srcRect/>
          <a:stretch>
            <a:fillRect/>
          </a:stretch>
        </p:blipFill>
        <p:spPr bwMode="auto">
          <a:xfrm>
            <a:off x="6172200" y="2667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:\Documents and Settings\MEHMOOD ELLAHI\Desktop\Photos\IMG0335A.jpg"/>
          <p:cNvPicPr/>
          <p:nvPr/>
        </p:nvPicPr>
        <p:blipFill>
          <a:blip r:embed="rId8">
            <a:lum bright="20000" contrast="17000"/>
          </a:blip>
          <a:srcRect/>
          <a:stretch>
            <a:fillRect/>
          </a:stretch>
        </p:blipFill>
        <p:spPr bwMode="auto">
          <a:xfrm>
            <a:off x="3429000" y="464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E:\Documents and Settings\MEHMOOD ELLAHI\Desktop\Photos\IMG0326A.jpg"/>
          <p:cNvPicPr/>
          <p:nvPr/>
        </p:nvPicPr>
        <p:blipFill>
          <a:blip r:embed="rId9">
            <a:lum bright="18000" contrast="5000"/>
          </a:blip>
          <a:srcRect/>
          <a:stretch>
            <a:fillRect/>
          </a:stretch>
        </p:blipFill>
        <p:spPr bwMode="auto">
          <a:xfrm>
            <a:off x="685800" y="464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E:\M.Elahi-1\Soha Photos\16128362_1243190905774025_1203650957_n.jpg"/>
          <p:cNvPicPr>
            <a:picLocks noChangeAspect="1" noChangeArrowheads="1"/>
          </p:cNvPicPr>
          <p:nvPr/>
        </p:nvPicPr>
        <p:blipFill>
          <a:blip r:embed="rId10">
            <a:lum bright="10000" contrast="10000"/>
          </a:blip>
          <a:srcRect/>
          <a:stretch>
            <a:fillRect/>
          </a:stretch>
        </p:blipFill>
        <p:spPr bwMode="auto">
          <a:xfrm>
            <a:off x="6172200" y="4648200"/>
            <a:ext cx="2438400" cy="1828800"/>
          </a:xfrm>
          <a:prstGeom prst="rect">
            <a:avLst/>
          </a:prstGeom>
          <a:noFill/>
        </p:spPr>
      </p:pic>
      <p:pic>
        <p:nvPicPr>
          <p:cNvPr id="19" name="Picture 18" descr="E:\Documents and Settings\MEHMOOD ELLAHI\Desktop\Photos\IMG0309A.jpg"/>
          <p:cNvPicPr/>
          <p:nvPr/>
        </p:nvPicPr>
        <p:blipFill>
          <a:blip r:embed="rId11">
            <a:lum bright="20000" contrast="15000"/>
          </a:blip>
          <a:srcRect/>
          <a:stretch>
            <a:fillRect/>
          </a:stretch>
        </p:blipFill>
        <p:spPr bwMode="auto">
          <a:xfrm>
            <a:off x="6172200" y="685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:\Documents and Settings\MEHMOOD ELLAHI\Desktop\Photos\IMG0286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 and Settings\MEHMOOD ELLAHI\Desktop\Photos\IMG0288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E:\Documents and Settings\MEHMOOD ELLAHI\Desktop\Photos\IMG0314A.jpg"/>
          <p:cNvPicPr/>
          <p:nvPr/>
        </p:nvPicPr>
        <p:blipFill>
          <a:blip r:embed="rId5">
            <a:lum bright="13000" contrast="8000"/>
          </a:blip>
          <a:srcRect/>
          <a:stretch>
            <a:fillRect/>
          </a:stretch>
        </p:blipFill>
        <p:spPr bwMode="auto">
          <a:xfrm>
            <a:off x="35052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E:\Documents and Settings\MEHMOOD ELLAHI\Desktop\Photos\IMG0310A.jpg"/>
          <p:cNvPicPr/>
          <p:nvPr/>
        </p:nvPicPr>
        <p:blipFill>
          <a:blip r:embed="rId6">
            <a:lum bright="10000"/>
          </a:blip>
          <a:srcRect/>
          <a:stretch>
            <a:fillRect/>
          </a:stretch>
        </p:blipFill>
        <p:spPr bwMode="auto">
          <a:xfrm>
            <a:off x="63246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E:\Documents and Settings\MEHMOOD ELLAHI\Desktop\Photos\IMG0312A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E:\Documents and Settings\MEHMOOD ELLAHI\Desktop\Photos\IMG0311A.jpg"/>
          <p:cNvPicPr/>
          <p:nvPr/>
        </p:nvPicPr>
        <p:blipFill>
          <a:blip r:embed="rId8">
            <a:lum bright="15000" contrast="11000"/>
          </a:blip>
          <a:srcRect/>
          <a:stretch>
            <a:fillRect/>
          </a:stretch>
        </p:blipFill>
        <p:spPr bwMode="auto">
          <a:xfrm>
            <a:off x="6858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E:\Documents and Settings\MEHMOOD ELLAHI\Desktop\Photos\IMG0340A.jpg"/>
          <p:cNvPicPr/>
          <p:nvPr/>
        </p:nvPicPr>
        <p:blipFill>
          <a:blip r:embed="rId9">
            <a:lum bright="15000" contrast="10000"/>
          </a:blip>
          <a:srcRect/>
          <a:stretch>
            <a:fillRect/>
          </a:stretch>
        </p:blipFill>
        <p:spPr bwMode="auto">
          <a:xfrm>
            <a:off x="6858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E:\Documents and Settings\MEHMOOD ELLAHI\Desktop\Photos\IMG0338A.jpg"/>
          <p:cNvPicPr/>
          <p:nvPr/>
        </p:nvPicPr>
        <p:blipFill>
          <a:blip r:embed="rId10">
            <a:lum bright="15000" contrast="10000"/>
          </a:blip>
          <a:srcRect/>
          <a:stretch>
            <a:fillRect/>
          </a:stretch>
        </p:blipFill>
        <p:spPr bwMode="auto">
          <a:xfrm>
            <a:off x="35052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E:\Documents and Settings\MEHMOOD ELLAHI\Desktop\Photos\IMG0339A.jpg"/>
          <p:cNvPicPr/>
          <p:nvPr/>
        </p:nvPicPr>
        <p:blipFill>
          <a:blip r:embed="rId11">
            <a:lum bright="15000" contrast="10000"/>
          </a:blip>
          <a:srcRect/>
          <a:stretch>
            <a:fillRect/>
          </a:stretch>
        </p:blipFill>
        <p:spPr bwMode="auto">
          <a:xfrm>
            <a:off x="63246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851648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Expected Main 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362200"/>
            <a:ext cx="7391400" cy="37338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A- Promoted healthy / rich food crops with low external input </a:t>
            </a:r>
          </a:p>
          <a:p>
            <a:pPr algn="l"/>
            <a:r>
              <a:rPr lang="en-US" dirty="0" smtClean="0"/>
              <a:t>     farming practices to overcome malnutrition and  </a:t>
            </a:r>
          </a:p>
          <a:p>
            <a:pPr algn="l"/>
            <a:r>
              <a:rPr lang="en-US" dirty="0" smtClean="0"/>
              <a:t>     micronutrients deficiencies and ensure healthy environment </a:t>
            </a:r>
          </a:p>
          <a:p>
            <a:pPr algn="l"/>
            <a:r>
              <a:rPr lang="en-US" dirty="0" smtClean="0"/>
              <a:t>     for agriculture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B-Promoted Organic Farming System with self operating farmers  </a:t>
            </a:r>
          </a:p>
          <a:p>
            <a:pPr algn="l"/>
            <a:r>
              <a:rPr lang="en-US" dirty="0" smtClean="0"/>
              <a:t>    and up-scaling through Farm Services Center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C-Increased scope of biological nourishment in crop nutrition</a:t>
            </a:r>
          </a:p>
          <a:p>
            <a:pPr algn="l"/>
            <a:r>
              <a:rPr lang="en-US" dirty="0" smtClean="0"/>
              <a:t>    through leguminous  crops, green manures, composts of </a:t>
            </a:r>
          </a:p>
          <a:p>
            <a:pPr algn="l"/>
            <a:r>
              <a:rPr lang="en-US" dirty="0" smtClean="0"/>
              <a:t>    extraneous organic materials, FYM and chicken manure, </a:t>
            </a:r>
          </a:p>
          <a:p>
            <a:pPr algn="l"/>
            <a:r>
              <a:rPr lang="en-US" dirty="0" smtClean="0"/>
              <a:t>    urban waste, slaughter house byproducts , sugar mill pressed mud. </a:t>
            </a:r>
          </a:p>
          <a:p>
            <a:pPr algn="l"/>
            <a:r>
              <a:rPr lang="en-US" dirty="0" smtClean="0"/>
              <a:t>    etc.    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:\Documents and Settings\MEHMOOD ELLAHI\Desktop\Photosdated 2122016\IMG0427A.jpg"/>
          <p:cNvPicPr/>
          <p:nvPr/>
        </p:nvPicPr>
        <p:blipFill>
          <a:blip r:embed="rId3">
            <a:lum bright="10000" contrast="10000"/>
          </a:blip>
          <a:srcRect/>
          <a:stretch>
            <a:fillRect/>
          </a:stretch>
        </p:blipFill>
        <p:spPr bwMode="auto">
          <a:xfrm>
            <a:off x="685800" y="533400"/>
            <a:ext cx="2438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 and Settings\MEHMOOD ELLAHI\Desktop\Photosdated 2122016\IMG0414A.jpg"/>
          <p:cNvPicPr/>
          <p:nvPr/>
        </p:nvPicPr>
        <p:blipFill>
          <a:blip r:embed="rId4">
            <a:lum bright="10000" contrast="5000"/>
          </a:blip>
          <a:srcRect/>
          <a:stretch>
            <a:fillRect/>
          </a:stretch>
        </p:blipFill>
        <p:spPr bwMode="auto">
          <a:xfrm>
            <a:off x="3429000" y="609600"/>
            <a:ext cx="242995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:\Documents and Settings\MEHMOOD ELLAHI\Desktop\Photosdated 2122016\IMG0434A.jpg"/>
          <p:cNvPicPr/>
          <p:nvPr/>
        </p:nvPicPr>
        <p:blipFill>
          <a:blip r:embed="rId5">
            <a:lum bright="10000" contrast="8000"/>
          </a:blip>
          <a:srcRect/>
          <a:stretch>
            <a:fillRect/>
          </a:stretch>
        </p:blipFill>
        <p:spPr bwMode="auto">
          <a:xfrm>
            <a:off x="6172200" y="609600"/>
            <a:ext cx="243312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:\Documents and Settings\MEHMOOD ELLAHI\Desktop\Photosdated 2122016\IMG0422A.jpg"/>
          <p:cNvPicPr/>
          <p:nvPr/>
        </p:nvPicPr>
        <p:blipFill>
          <a:blip r:embed="rId6">
            <a:lum bright="10000" contrast="7000"/>
          </a:blip>
          <a:srcRect/>
          <a:stretch>
            <a:fillRect/>
          </a:stretch>
        </p:blipFill>
        <p:spPr bwMode="auto">
          <a:xfrm>
            <a:off x="685800" y="2590800"/>
            <a:ext cx="242995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:\Documents and Settings\MEHMOOD ELLAHI\Desktop\Photosdated 2122016\IMG0426A.jpg"/>
          <p:cNvPicPr/>
          <p:nvPr/>
        </p:nvPicPr>
        <p:blipFill>
          <a:blip r:embed="rId7">
            <a:lum bright="10000" contrast="8000"/>
          </a:blip>
          <a:srcRect/>
          <a:stretch>
            <a:fillRect/>
          </a:stretch>
        </p:blipFill>
        <p:spPr bwMode="auto">
          <a:xfrm>
            <a:off x="3437447" y="2590800"/>
            <a:ext cx="242995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E:\Documents and Settings\MEHMOOD ELLAHI\Desktop\Photosdated 2122016\IMG0421A.jpg"/>
          <p:cNvPicPr/>
          <p:nvPr/>
        </p:nvPicPr>
        <p:blipFill>
          <a:blip r:embed="rId8">
            <a:lum bright="10000" contrast="10000"/>
          </a:blip>
          <a:srcRect/>
          <a:stretch>
            <a:fillRect/>
          </a:stretch>
        </p:blipFill>
        <p:spPr bwMode="auto">
          <a:xfrm>
            <a:off x="6172200" y="2590800"/>
            <a:ext cx="243122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E:\Documents and Settings\MEHMOOD ELLAHI\Desktop\Photosdated 2122016\IMG0432A.jpg"/>
          <p:cNvPicPr/>
          <p:nvPr/>
        </p:nvPicPr>
        <p:blipFill>
          <a:blip r:embed="rId9">
            <a:lum bright="10000" contrast="7000"/>
          </a:blip>
          <a:srcRect/>
          <a:stretch>
            <a:fillRect/>
          </a:stretch>
        </p:blipFill>
        <p:spPr bwMode="auto">
          <a:xfrm>
            <a:off x="685800" y="4572000"/>
            <a:ext cx="242995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:\Users\INDIGOROSE\Desktop\Received image\20160719_111804.jpg"/>
          <p:cNvPicPr/>
          <p:nvPr/>
        </p:nvPicPr>
        <p:blipFill>
          <a:blip r:embed="rId10" cstate="print">
            <a:lum bright="10000" contrast="10000"/>
          </a:blip>
          <a:srcRect/>
          <a:stretch>
            <a:fillRect/>
          </a:stretch>
        </p:blipFill>
        <p:spPr bwMode="auto">
          <a:xfrm>
            <a:off x="3429000" y="4572000"/>
            <a:ext cx="24903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:\Users\INDIGOROSE\Desktop\Received image\20160719_112108.jpg"/>
          <p:cNvPicPr/>
          <p:nvPr/>
        </p:nvPicPr>
        <p:blipFill>
          <a:blip r:embed="rId11" cstate="print">
            <a:lum bright="10000" contrast="10000"/>
          </a:blip>
          <a:srcRect/>
          <a:stretch>
            <a:fillRect/>
          </a:stretch>
        </p:blipFill>
        <p:spPr bwMode="auto">
          <a:xfrm>
            <a:off x="6172200" y="4572000"/>
            <a:ext cx="247080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AWARENESS S (G)\Photos\IMG0387A.jpg"/>
          <p:cNvPicPr/>
          <p:nvPr/>
        </p:nvPicPr>
        <p:blipFill>
          <a:blip r:embed="rId3">
            <a:lum bright="10000" contrast="10000"/>
          </a:blip>
          <a:srcRect/>
          <a:stretch>
            <a:fillRect/>
          </a:stretch>
        </p:blipFill>
        <p:spPr bwMode="auto">
          <a:xfrm>
            <a:off x="6172200" y="609600"/>
            <a:ext cx="23479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AWARENESS S (G)\Photos\IMG0397A.jpg"/>
          <p:cNvPicPr/>
          <p:nvPr/>
        </p:nvPicPr>
        <p:blipFill>
          <a:blip r:embed="rId4">
            <a:lum bright="10000" contrast="10000"/>
          </a:blip>
          <a:srcRect/>
          <a:stretch>
            <a:fillRect/>
          </a:stretch>
        </p:blipFill>
        <p:spPr bwMode="auto">
          <a:xfrm>
            <a:off x="34290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AWARENESS S (G)\Photos\IMG0403A.jpg"/>
          <p:cNvPicPr/>
          <p:nvPr/>
        </p:nvPicPr>
        <p:blipFill>
          <a:blip r:embed="rId5">
            <a:lum bright="10000" contrast="10000"/>
          </a:blip>
          <a:srcRect/>
          <a:stretch>
            <a:fillRect/>
          </a:stretch>
        </p:blipFill>
        <p:spPr bwMode="auto">
          <a:xfrm>
            <a:off x="685800" y="609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AWARENESS S (G)\Photos\IMG0400A.jpg"/>
          <p:cNvPicPr/>
          <p:nvPr/>
        </p:nvPicPr>
        <p:blipFill>
          <a:blip r:embed="rId6">
            <a:lum bright="10000" contrast="10000"/>
          </a:blip>
          <a:srcRect/>
          <a:stretch>
            <a:fillRect/>
          </a:stretch>
        </p:blipFill>
        <p:spPr bwMode="auto">
          <a:xfrm>
            <a:off x="6858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AWARENESS S (G)\Photos\IMG0399A.jpg"/>
          <p:cNvPicPr/>
          <p:nvPr/>
        </p:nvPicPr>
        <p:blipFill>
          <a:blip r:embed="rId7">
            <a:lum bright="10000" contrast="10000"/>
          </a:blip>
          <a:srcRect/>
          <a:stretch>
            <a:fillRect/>
          </a:stretch>
        </p:blipFill>
        <p:spPr bwMode="auto">
          <a:xfrm>
            <a:off x="34290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AWARENESS S (G)\Photos\IMG0407A.jpg"/>
          <p:cNvPicPr/>
          <p:nvPr/>
        </p:nvPicPr>
        <p:blipFill>
          <a:blip r:embed="rId8">
            <a:lum bright="10000" contrast="10000"/>
          </a:blip>
          <a:srcRect/>
          <a:stretch>
            <a:fillRect/>
          </a:stretch>
        </p:blipFill>
        <p:spPr bwMode="auto">
          <a:xfrm>
            <a:off x="6172200" y="2590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Documents and Settings\MEHMOOD ELLAHI\Desktop\AWARENESS S (G)\Photos\IMG0392A.jpg"/>
          <p:cNvPicPr/>
          <p:nvPr/>
        </p:nvPicPr>
        <p:blipFill>
          <a:blip r:embed="rId9">
            <a:lum bright="10000" contrast="10000"/>
          </a:blip>
          <a:srcRect/>
          <a:stretch>
            <a:fillRect/>
          </a:stretch>
        </p:blipFill>
        <p:spPr bwMode="auto">
          <a:xfrm>
            <a:off x="6858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D:\M-Elahi-1\pics\IMG_20160712_125553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290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M-Elahi-1\pics\IMG_20160712_125451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72200" y="457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410712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 smtClean="0"/>
              <a:t/>
            </a:r>
            <a:br>
              <a:rPr lang="en-US" sz="9600" b="1" dirty="0" smtClean="0"/>
            </a:br>
            <a:r>
              <a:rPr lang="en-US" sz="9600" b="1" dirty="0" smtClean="0"/>
              <a:t/>
            </a:r>
            <a:br>
              <a:rPr lang="en-US" sz="9600" b="1" dirty="0" smtClean="0"/>
            </a:br>
            <a:r>
              <a:rPr lang="en-US" sz="9600" b="1" dirty="0" smtClean="0"/>
              <a:t>THANK YOU</a:t>
            </a:r>
            <a:endParaRPr lang="en-US" sz="9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Activities Completed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772400" cy="4267200"/>
          </a:xfrm>
        </p:spPr>
        <p:txBody>
          <a:bodyPr>
            <a:normAutofit lnSpcReduction="10000"/>
          </a:bodyPr>
          <a:lstStyle/>
          <a:p>
            <a:pPr marL="514350" indent="-514350" algn="l"/>
            <a:r>
              <a:rPr lang="en-US" dirty="0" smtClean="0"/>
              <a:t>1-Inception Phase:</a:t>
            </a:r>
          </a:p>
          <a:p>
            <a:pPr marL="514350" indent="-514350" algn="l"/>
            <a:r>
              <a:rPr lang="en-US" dirty="0" smtClean="0"/>
              <a:t>  -Baseline Survey……………………………………….Rs:  5,000</a:t>
            </a:r>
          </a:p>
          <a:p>
            <a:pPr marL="514350" indent="-514350" algn="l"/>
            <a:r>
              <a:rPr lang="en-US" dirty="0" smtClean="0"/>
              <a:t>  -Awareness raising sessions with farmers     </a:t>
            </a:r>
          </a:p>
          <a:p>
            <a:pPr marL="514350" indent="-514350" algn="l"/>
            <a:r>
              <a:rPr lang="en-US" dirty="0" smtClean="0"/>
              <a:t>   (male &amp; female) 5x2,000…………………………Rs:  10,000</a:t>
            </a:r>
          </a:p>
          <a:p>
            <a:pPr marL="514350" indent="-514350" algn="l"/>
            <a:r>
              <a:rPr lang="en-US" dirty="0" smtClean="0"/>
              <a:t> -Compost making trainings 3x40,000…… ..Rs:120,000</a:t>
            </a:r>
          </a:p>
          <a:p>
            <a:pPr marL="514350" indent="-514350" algn="l"/>
            <a:r>
              <a:rPr lang="en-US" dirty="0" smtClean="0"/>
              <a:t> -Application Methodology / practical </a:t>
            </a:r>
          </a:p>
          <a:p>
            <a:pPr marL="514350" indent="-514350" algn="l"/>
            <a:r>
              <a:rPr lang="en-US" dirty="0" smtClean="0"/>
              <a:t>   display 3x 10,000…………………………………….Rs: 30,000</a:t>
            </a:r>
          </a:p>
          <a:p>
            <a:pPr marL="514350" indent="-514350" algn="l"/>
            <a:r>
              <a:rPr lang="en-US" dirty="0" smtClean="0"/>
              <a:t> -Establish Compost making sites 3x5,000..Rs:  15,000</a:t>
            </a:r>
          </a:p>
          <a:p>
            <a:pPr marL="514350" indent="-514350" algn="l"/>
            <a:r>
              <a:rPr lang="en-US" dirty="0" smtClean="0"/>
              <a:t> -Production of IEC material…………………….Rs:  20,000 </a:t>
            </a:r>
          </a:p>
          <a:p>
            <a:pPr marL="514350" indent="-514350" algn="l"/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"/>
            <a:ext cx="7772400" cy="381000"/>
          </a:xfrm>
        </p:spPr>
        <p:txBody>
          <a:bodyPr>
            <a:normAutofit fontScale="90000"/>
          </a:bodyPr>
          <a:lstStyle/>
          <a:p>
            <a:r>
              <a:rPr sz="3200" smtClean="0"/>
              <a:t>Summary of completed works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7845552" cy="5410200"/>
          </a:xfrm>
        </p:spPr>
        <p:txBody>
          <a:bodyPr/>
          <a:lstStyle/>
          <a:p>
            <a:r>
              <a:rPr lang="en-US" b="1" dirty="0" smtClean="0"/>
              <a:t>Summary of completed works: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1" y="381001"/>
          <a:ext cx="8534400" cy="5900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103"/>
                <a:gridCol w="2573522"/>
                <a:gridCol w="1162974"/>
                <a:gridCol w="1295400"/>
                <a:gridCol w="838200"/>
                <a:gridCol w="990600"/>
                <a:gridCol w="1371601"/>
              </a:tblGrid>
              <a:tr h="4412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Sr.#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Name of activity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Village / 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Location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Direct </a:t>
                      </a:r>
                      <a:r>
                        <a:rPr lang="en-U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 participant</a:t>
                      </a:r>
                      <a:r>
                        <a:rPr lang="en-US" sz="11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Beneficiaries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Household benefitted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Indirect Beneficiaries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Date of completion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89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Baseline Survey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Women(MDDS)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Focus Group Discussion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Chbraki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10 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 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18.05.2016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20.05.2016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24.05.2016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9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Raising Sessions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five No: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Session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5.      Awareness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Khalason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Chinjiala-Kacchi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female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17 female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17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125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125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92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119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106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03.06.2016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03.06.2016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04.06.2016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19.07.2016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21.07.2016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60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making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Training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/ display 3 #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making Training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/display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Compost making Training /display</a:t>
                      </a:r>
                      <a:endParaRPr lang="en-US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making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Training /display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Chinjiala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Cum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male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en-US" sz="1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&amp;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r>
                        <a:rPr lang="en-US" sz="1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/7/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&amp; 28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/7/2016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r>
                        <a:rPr lang="en-US" sz="1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&amp; 22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nd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/10/016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673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Establishment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Compost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making sites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making Site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in the land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Babar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Khan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making Site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in the land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Haroon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making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Site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in the land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Muhammad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Irshad</a:t>
                      </a: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Zain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Chinjiala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Cum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 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30.07.2016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30.07.2016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04.11.2016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25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Methodology/Compost</a:t>
                      </a:r>
                      <a:r>
                        <a:rPr lang="en-US" sz="12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making display</a:t>
                      </a:r>
                    </a:p>
                    <a:p>
                      <a:pPr marL="228600" lvl="0" indent="-228600">
                        <a:buFont typeface="+mj-lt"/>
                        <a:buAutoNum type="arabicPeriod"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 (body)"/>
                          <a:ea typeface="+mn-ea"/>
                          <a:cs typeface="+mn-cs"/>
                        </a:rPr>
                        <a:t>   </a:t>
                      </a: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 "/>
                          <a:ea typeface="+mn-ea"/>
                          <a:cs typeface="+mn-cs"/>
                        </a:rPr>
                        <a:t>Practical display  </a:t>
                      </a:r>
                    </a:p>
                    <a:p>
                      <a:pPr marL="228600" lvl="0" indent="-228600">
                        <a:buFont typeface="+mj-lt"/>
                        <a:buAutoNum type="arabicPeriod"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 "/>
                          <a:ea typeface="+mn-ea"/>
                          <a:cs typeface="+mn-cs"/>
                        </a:rPr>
                        <a:t>   Practical display  </a:t>
                      </a:r>
                    </a:p>
                    <a:p>
                      <a:pPr marL="228600" lvl="0" indent="-228600">
                        <a:buFont typeface="+mj-lt"/>
                        <a:buAutoNum type="arabicPeriod"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 "/>
                          <a:ea typeface="+mn-ea"/>
                          <a:cs typeface="+mn-cs"/>
                        </a:rPr>
                        <a:t>   Practical display</a:t>
                      </a:r>
                      <a:endParaRPr lang="en-US" sz="1200" dirty="0">
                        <a:latin typeface="Calibri (body)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 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200" dirty="0" smtClean="0">
                        <a:latin typeface="Calibri 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 "/>
                          <a:ea typeface="Times New Roman"/>
                          <a:cs typeface="Times New Roman"/>
                        </a:rPr>
                        <a:t>Zaindi</a:t>
                      </a:r>
                      <a:r>
                        <a:rPr lang="en-US" sz="1200" dirty="0" smtClean="0">
                          <a:latin typeface="Calibri 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Calibri 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200" dirty="0" smtClean="0">
                        <a:latin typeface="Calibri 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 "/>
                          <a:ea typeface="Times New Roman"/>
                          <a:cs typeface="Times New Roman"/>
                        </a:rPr>
                        <a:t>Chinjiala</a:t>
                      </a:r>
                      <a:endParaRPr lang="en-US" sz="1200" dirty="0">
                        <a:latin typeface="Calibri 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 male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 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15HH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28.11.2016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29.11.2016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30.11.2016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:\New folderfield\13296241_1041918592567925_2133650581_n.jpg"/>
          <p:cNvPicPr/>
          <p:nvPr/>
        </p:nvPicPr>
        <p:blipFill>
          <a:blip r:embed="rId3">
            <a:lum bright="26000" contrast="10000"/>
          </a:blip>
          <a:srcRect/>
          <a:stretch>
            <a:fillRect/>
          </a:stretch>
        </p:blipFill>
        <p:spPr bwMode="auto">
          <a:xfrm>
            <a:off x="1676399" y="1066800"/>
            <a:ext cx="6324601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F:\New folderfield\13296241_1041918592567925_2133650581_n.jpg"/>
          <p:cNvPicPr/>
          <p:nvPr/>
        </p:nvPicPr>
        <p:blipFill>
          <a:blip r:embed="rId3">
            <a:lum bright="26000" contrast="10000"/>
          </a:blip>
          <a:srcRect/>
          <a:stretch>
            <a:fillRect/>
          </a:stretch>
        </p:blipFill>
        <p:spPr bwMode="auto">
          <a:xfrm>
            <a:off x="1676400" y="990600"/>
            <a:ext cx="6324601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:\Photos\IMG0022A.jpg"/>
          <p:cNvPicPr/>
          <p:nvPr/>
        </p:nvPicPr>
        <p:blipFill>
          <a:blip r:embed="rId3">
            <a:lum bright="20000" contrast="18000"/>
          </a:blip>
          <a:srcRect/>
          <a:stretch>
            <a:fillRect/>
          </a:stretch>
        </p:blipFill>
        <p:spPr bwMode="auto">
          <a:xfrm>
            <a:off x="1676399" y="1219200"/>
            <a:ext cx="6096001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:\13393210_1049736405119477_1936007755_n.jpg"/>
          <p:cNvPicPr/>
          <p:nvPr/>
        </p:nvPicPr>
        <p:blipFill>
          <a:blip r:embed="rId3" cstate="print">
            <a:lum bright="35000" contrast="32000"/>
          </a:blip>
          <a:srcRect/>
          <a:stretch>
            <a:fillRect/>
          </a:stretch>
        </p:blipFill>
        <p:spPr bwMode="auto">
          <a:xfrm>
            <a:off x="1752600" y="1371600"/>
            <a:ext cx="5867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:\Photos\IMG0026A.jpg"/>
          <p:cNvPicPr/>
          <p:nvPr/>
        </p:nvPicPr>
        <p:blipFill>
          <a:blip r:embed="rId3">
            <a:lum bright="25000" contrast="15000"/>
          </a:blip>
          <a:stretch>
            <a:fillRect/>
          </a:stretch>
        </p:blipFill>
        <p:spPr bwMode="auto">
          <a:xfrm>
            <a:off x="1752600" y="1219200"/>
            <a:ext cx="5943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:\aware sessions-1\Kachi(Khlosa)\13816764_1079169522176165_1223375288_n.jpg"/>
          <p:cNvPicPr/>
          <p:nvPr/>
        </p:nvPicPr>
        <p:blipFill>
          <a:blip r:embed="rId3">
            <a:lum bright="31000" contrast="21000"/>
          </a:blip>
          <a:srcRect/>
          <a:stretch>
            <a:fillRect/>
          </a:stretch>
        </p:blipFill>
        <p:spPr bwMode="auto">
          <a:xfrm>
            <a:off x="1676400" y="12192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1659</TotalTime>
  <Words>722</Words>
  <Application>Microsoft Office PowerPoint</Application>
  <PresentationFormat>On-screen Show (4:3)</PresentationFormat>
  <Paragraphs>226</Paragraphs>
  <Slides>22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Welcome To Organic Farming-Nutrition Sensitive Agriculture  </vt:lpstr>
      <vt:lpstr>Expected Main Results</vt:lpstr>
      <vt:lpstr>Activities Completed</vt:lpstr>
      <vt:lpstr>Summary of completed works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  THANK YOU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MEHMOOD ELLAHI</dc:creator>
  <cp:lastModifiedBy>MEHMOOD ELLAHI</cp:lastModifiedBy>
  <cp:revision>175</cp:revision>
  <dcterms:created xsi:type="dcterms:W3CDTF">2016-11-14T00:04:45Z</dcterms:created>
  <dcterms:modified xsi:type="dcterms:W3CDTF">2017-03-26T05:47:14Z</dcterms:modified>
</cp:coreProperties>
</file>